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26"/>
  </p:notesMasterIdLst>
  <p:handoutMasterIdLst>
    <p:handoutMasterId r:id="rId27"/>
  </p:handoutMasterIdLst>
  <p:sldIdLst>
    <p:sldId id="1790" r:id="rId5"/>
    <p:sldId id="1792" r:id="rId6"/>
    <p:sldId id="1793" r:id="rId7"/>
    <p:sldId id="272" r:id="rId8"/>
    <p:sldId id="1794" r:id="rId9"/>
    <p:sldId id="1795" r:id="rId10"/>
    <p:sldId id="1796" r:id="rId11"/>
    <p:sldId id="1797" r:id="rId12"/>
    <p:sldId id="1798" r:id="rId13"/>
    <p:sldId id="1799" r:id="rId14"/>
    <p:sldId id="1800" r:id="rId15"/>
    <p:sldId id="1801" r:id="rId16"/>
    <p:sldId id="1802" r:id="rId17"/>
    <p:sldId id="1803" r:id="rId18"/>
    <p:sldId id="1804" r:id="rId19"/>
    <p:sldId id="1805" r:id="rId20"/>
    <p:sldId id="1806" r:id="rId21"/>
    <p:sldId id="1807" r:id="rId22"/>
    <p:sldId id="1808" r:id="rId23"/>
    <p:sldId id="1752" r:id="rId24"/>
    <p:sldId id="1532" r:id="rId2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216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E5D1"/>
    <a:srgbClr val="F2F2F2"/>
    <a:srgbClr val="00E7CF"/>
    <a:srgbClr val="FFFFFF"/>
    <a:srgbClr val="243A5E"/>
    <a:srgbClr val="30E5D0"/>
    <a:srgbClr val="008575"/>
    <a:srgbClr val="107C10"/>
    <a:srgbClr val="00000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DD3763-7494-4994-AED9-AACC84D12919}" v="3" dt="2021-08-12T19:59:57.6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262" autoAdjust="0"/>
    <p:restoredTop sz="81005" autoAdjust="0"/>
  </p:normalViewPr>
  <p:slideViewPr>
    <p:cSldViewPr snapToGrid="0">
      <p:cViewPr varScale="1">
        <p:scale>
          <a:sx n="112" d="100"/>
          <a:sy n="112" d="100"/>
        </p:scale>
        <p:origin x="78"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 Jennings" userId="8ab53ffb-fb1d-4e91-bd8d-4a8442a41acf" providerId="ADAL" clId="{8EDD3763-7494-4994-AED9-AACC84D12919}"/>
    <pc:docChg chg="undo custSel addSld delSld modSld sldOrd">
      <pc:chgData name="Anna Jennings" userId="8ab53ffb-fb1d-4e91-bd8d-4a8442a41acf" providerId="ADAL" clId="{8EDD3763-7494-4994-AED9-AACC84D12919}" dt="2021-08-12T20:17:00.515" v="1256" actId="20577"/>
      <pc:docMkLst>
        <pc:docMk/>
      </pc:docMkLst>
      <pc:sldChg chg="addSp delSp modSp add mod modNotes">
        <pc:chgData name="Anna Jennings" userId="8ab53ffb-fb1d-4e91-bd8d-4a8442a41acf" providerId="ADAL" clId="{8EDD3763-7494-4994-AED9-AACC84D12919}" dt="2021-08-12T19:03:17.201" v="111" actId="1076"/>
        <pc:sldMkLst>
          <pc:docMk/>
          <pc:sldMk cId="0" sldId="272"/>
        </pc:sldMkLst>
        <pc:spChg chg="del">
          <ac:chgData name="Anna Jennings" userId="8ab53ffb-fb1d-4e91-bd8d-4a8442a41acf" providerId="ADAL" clId="{8EDD3763-7494-4994-AED9-AACC84D12919}" dt="2021-08-12T19:03:01.277" v="105" actId="478"/>
          <ac:spMkLst>
            <pc:docMk/>
            <pc:sldMk cId="0" sldId="272"/>
            <ac:spMk id="3" creationId="{00000000-0000-0000-0000-000000000000}"/>
          </ac:spMkLst>
        </pc:spChg>
        <pc:spChg chg="mod">
          <ac:chgData name="Anna Jennings" userId="8ab53ffb-fb1d-4e91-bd8d-4a8442a41acf" providerId="ADAL" clId="{8EDD3763-7494-4994-AED9-AACC84D12919}" dt="2021-08-12T19:03:17.201" v="111" actId="1076"/>
          <ac:spMkLst>
            <pc:docMk/>
            <pc:sldMk cId="0" sldId="272"/>
            <ac:spMk id="4" creationId="{00000000-0000-0000-0000-000000000000}"/>
          </ac:spMkLst>
        </pc:spChg>
        <pc:spChg chg="del">
          <ac:chgData name="Anna Jennings" userId="8ab53ffb-fb1d-4e91-bd8d-4a8442a41acf" providerId="ADAL" clId="{8EDD3763-7494-4994-AED9-AACC84D12919}" dt="2021-08-12T19:03:00.162" v="104" actId="478"/>
          <ac:spMkLst>
            <pc:docMk/>
            <pc:sldMk cId="0" sldId="272"/>
            <ac:spMk id="5" creationId="{00000000-0000-0000-0000-000000000000}"/>
          </ac:spMkLst>
        </pc:spChg>
        <pc:spChg chg="add del mod">
          <ac:chgData name="Anna Jennings" userId="8ab53ffb-fb1d-4e91-bd8d-4a8442a41acf" providerId="ADAL" clId="{8EDD3763-7494-4994-AED9-AACC84D12919}" dt="2021-08-12T19:03:04.169" v="106" actId="478"/>
          <ac:spMkLst>
            <pc:docMk/>
            <pc:sldMk cId="0" sldId="272"/>
            <ac:spMk id="7" creationId="{4258E262-F720-4004-8196-CCCFC409AA06}"/>
          </ac:spMkLst>
        </pc:spChg>
      </pc:sldChg>
      <pc:sldChg chg="add">
        <pc:chgData name="Anna Jennings" userId="8ab53ffb-fb1d-4e91-bd8d-4a8442a41acf" providerId="ADAL" clId="{8EDD3763-7494-4994-AED9-AACC84D12919}" dt="2021-08-12T20:16:45.725" v="1231" actId="22"/>
        <pc:sldMkLst>
          <pc:docMk/>
          <pc:sldMk cId="2402828649" sldId="1532"/>
        </pc:sldMkLst>
      </pc:sldChg>
      <pc:sldChg chg="modSp add mod">
        <pc:chgData name="Anna Jennings" userId="8ab53ffb-fb1d-4e91-bd8d-4a8442a41acf" providerId="ADAL" clId="{8EDD3763-7494-4994-AED9-AACC84D12919}" dt="2021-08-12T20:17:00.515" v="1256" actId="20577"/>
        <pc:sldMkLst>
          <pc:docMk/>
          <pc:sldMk cId="648147148" sldId="1752"/>
        </pc:sldMkLst>
        <pc:spChg chg="mod">
          <ac:chgData name="Anna Jennings" userId="8ab53ffb-fb1d-4e91-bd8d-4a8442a41acf" providerId="ADAL" clId="{8EDD3763-7494-4994-AED9-AACC84D12919}" dt="2021-08-12T20:17:00.515" v="1256" actId="20577"/>
          <ac:spMkLst>
            <pc:docMk/>
            <pc:sldMk cId="648147148" sldId="1752"/>
            <ac:spMk id="2" creationId="{55C3CAC2-CD6C-4EC1-B650-2E4EEBA0AE7B}"/>
          </ac:spMkLst>
        </pc:spChg>
      </pc:sldChg>
      <pc:sldChg chg="delSp modSp mod">
        <pc:chgData name="Anna Jennings" userId="8ab53ffb-fb1d-4e91-bd8d-4a8442a41acf" providerId="ADAL" clId="{8EDD3763-7494-4994-AED9-AACC84D12919}" dt="2021-08-12T19:01:24.676" v="43" actId="20577"/>
        <pc:sldMkLst>
          <pc:docMk/>
          <pc:sldMk cId="1393456637" sldId="1792"/>
        </pc:sldMkLst>
        <pc:spChg chg="del mod">
          <ac:chgData name="Anna Jennings" userId="8ab53ffb-fb1d-4e91-bd8d-4a8442a41acf" providerId="ADAL" clId="{8EDD3763-7494-4994-AED9-AACC84D12919}" dt="2021-08-12T19:01:08.236" v="2" actId="478"/>
          <ac:spMkLst>
            <pc:docMk/>
            <pc:sldMk cId="1393456637" sldId="1792"/>
            <ac:spMk id="209" creationId="{EA06F287-360D-4473-9375-D81248D0B05B}"/>
          </ac:spMkLst>
        </pc:spChg>
        <pc:spChg chg="mod">
          <ac:chgData name="Anna Jennings" userId="8ab53ffb-fb1d-4e91-bd8d-4a8442a41acf" providerId="ADAL" clId="{8EDD3763-7494-4994-AED9-AACC84D12919}" dt="2021-08-12T19:01:24.676" v="43" actId="20577"/>
          <ac:spMkLst>
            <pc:docMk/>
            <pc:sldMk cId="1393456637" sldId="1792"/>
            <ac:spMk id="211" creationId="{352C946D-F662-4829-B0AF-634790F861DC}"/>
          </ac:spMkLst>
        </pc:spChg>
        <pc:spChg chg="del">
          <ac:chgData name="Anna Jennings" userId="8ab53ffb-fb1d-4e91-bd8d-4a8442a41acf" providerId="ADAL" clId="{8EDD3763-7494-4994-AED9-AACC84D12919}" dt="2021-08-12T19:01:10.427" v="4" actId="478"/>
          <ac:spMkLst>
            <pc:docMk/>
            <pc:sldMk cId="1393456637" sldId="1792"/>
            <ac:spMk id="213" creationId="{9E78A8AF-E247-4BAC-A2B9-BAD4FA04D0B0}"/>
          </ac:spMkLst>
        </pc:spChg>
        <pc:picChg chg="del">
          <ac:chgData name="Anna Jennings" userId="8ab53ffb-fb1d-4e91-bd8d-4a8442a41acf" providerId="ADAL" clId="{8EDD3763-7494-4994-AED9-AACC84D12919}" dt="2021-08-12T19:01:06.540" v="0" actId="478"/>
          <ac:picMkLst>
            <pc:docMk/>
            <pc:sldMk cId="1393456637" sldId="1792"/>
            <ac:picMk id="208" creationId="{6044A332-3AA6-41A1-9389-721CBB2B3C99}"/>
          </ac:picMkLst>
        </pc:picChg>
        <pc:picChg chg="del">
          <ac:chgData name="Anna Jennings" userId="8ab53ffb-fb1d-4e91-bd8d-4a8442a41acf" providerId="ADAL" clId="{8EDD3763-7494-4994-AED9-AACC84D12919}" dt="2021-08-12T19:01:09.003" v="3" actId="478"/>
          <ac:picMkLst>
            <pc:docMk/>
            <pc:sldMk cId="1393456637" sldId="1792"/>
            <ac:picMk id="212" creationId="{1AA77349-593E-44B1-A67F-BCAD6D09BF4A}"/>
          </ac:picMkLst>
        </pc:picChg>
      </pc:sldChg>
      <pc:sldChg chg="modSp mod">
        <pc:chgData name="Anna Jennings" userId="8ab53ffb-fb1d-4e91-bd8d-4a8442a41acf" providerId="ADAL" clId="{8EDD3763-7494-4994-AED9-AACC84D12919}" dt="2021-08-12T19:01:32.837" v="80" actId="20577"/>
        <pc:sldMkLst>
          <pc:docMk/>
          <pc:sldMk cId="1080470051" sldId="1793"/>
        </pc:sldMkLst>
        <pc:spChg chg="mod">
          <ac:chgData name="Anna Jennings" userId="8ab53ffb-fb1d-4e91-bd8d-4a8442a41acf" providerId="ADAL" clId="{8EDD3763-7494-4994-AED9-AACC84D12919}" dt="2021-08-12T19:01:32.837" v="80" actId="20577"/>
          <ac:spMkLst>
            <pc:docMk/>
            <pc:sldMk cId="1080470051" sldId="1793"/>
            <ac:spMk id="7" creationId="{CCB5D8D8-D581-4EE7-ACC3-459AEF554089}"/>
          </ac:spMkLst>
        </pc:spChg>
      </pc:sldChg>
      <pc:sldChg chg="addSp delSp modSp new mod">
        <pc:chgData name="Anna Jennings" userId="8ab53ffb-fb1d-4e91-bd8d-4a8442a41acf" providerId="ADAL" clId="{8EDD3763-7494-4994-AED9-AACC84D12919}" dt="2021-08-12T19:04:08.170" v="190" actId="403"/>
        <pc:sldMkLst>
          <pc:docMk/>
          <pc:sldMk cId="680301932" sldId="1794"/>
        </pc:sldMkLst>
        <pc:spChg chg="mod">
          <ac:chgData name="Anna Jennings" userId="8ab53ffb-fb1d-4e91-bd8d-4a8442a41acf" providerId="ADAL" clId="{8EDD3763-7494-4994-AED9-AACC84D12919}" dt="2021-08-12T19:03:27.010" v="127" actId="20577"/>
          <ac:spMkLst>
            <pc:docMk/>
            <pc:sldMk cId="680301932" sldId="1794"/>
            <ac:spMk id="2" creationId="{B6B0DCFD-2076-4B5E-9D2E-C49EB9921C3F}"/>
          </ac:spMkLst>
        </pc:spChg>
        <pc:spChg chg="del">
          <ac:chgData name="Anna Jennings" userId="8ab53ffb-fb1d-4e91-bd8d-4a8442a41acf" providerId="ADAL" clId="{8EDD3763-7494-4994-AED9-AACC84D12919}" dt="2021-08-12T19:02:52.793" v="100" actId="22"/>
          <ac:spMkLst>
            <pc:docMk/>
            <pc:sldMk cId="680301932" sldId="1794"/>
            <ac:spMk id="3" creationId="{018668B5-7F87-404F-8567-496D3F057BFF}"/>
          </ac:spMkLst>
        </pc:spChg>
        <pc:spChg chg="add mod">
          <ac:chgData name="Anna Jennings" userId="8ab53ffb-fb1d-4e91-bd8d-4a8442a41acf" providerId="ADAL" clId="{8EDD3763-7494-4994-AED9-AACC84D12919}" dt="2021-08-12T19:04:08.170" v="190" actId="403"/>
          <ac:spMkLst>
            <pc:docMk/>
            <pc:sldMk cId="680301932" sldId="1794"/>
            <ac:spMk id="5" creationId="{E9B3E532-79FD-4790-806F-4C473768A11E}"/>
          </ac:spMkLst>
        </pc:spChg>
      </pc:sldChg>
      <pc:sldChg chg="del">
        <pc:chgData name="Anna Jennings" userId="8ab53ffb-fb1d-4e91-bd8d-4a8442a41acf" providerId="ADAL" clId="{8EDD3763-7494-4994-AED9-AACC84D12919}" dt="2021-08-12T19:02:14.726" v="82" actId="47"/>
        <pc:sldMkLst>
          <pc:docMk/>
          <pc:sldMk cId="2958505013" sldId="1794"/>
        </pc:sldMkLst>
      </pc:sldChg>
      <pc:sldChg chg="addSp delSp modSp new mod">
        <pc:chgData name="Anna Jennings" userId="8ab53ffb-fb1d-4e91-bd8d-4a8442a41acf" providerId="ADAL" clId="{8EDD3763-7494-4994-AED9-AACC84D12919}" dt="2021-08-12T19:04:39.864" v="265" actId="1076"/>
        <pc:sldMkLst>
          <pc:docMk/>
          <pc:sldMk cId="2036315375" sldId="1795"/>
        </pc:sldMkLst>
        <pc:spChg chg="mod">
          <ac:chgData name="Anna Jennings" userId="8ab53ffb-fb1d-4e91-bd8d-4a8442a41acf" providerId="ADAL" clId="{8EDD3763-7494-4994-AED9-AACC84D12919}" dt="2021-08-12T19:04:28.774" v="259" actId="20577"/>
          <ac:spMkLst>
            <pc:docMk/>
            <pc:sldMk cId="2036315375" sldId="1795"/>
            <ac:spMk id="2" creationId="{D5AB9631-FEE7-4F75-8153-BF02ED492453}"/>
          </ac:spMkLst>
        </pc:spChg>
        <pc:spChg chg="del mod">
          <ac:chgData name="Anna Jennings" userId="8ab53ffb-fb1d-4e91-bd8d-4a8442a41acf" providerId="ADAL" clId="{8EDD3763-7494-4994-AED9-AACC84D12919}" dt="2021-08-12T19:04:33.540" v="261" actId="478"/>
          <ac:spMkLst>
            <pc:docMk/>
            <pc:sldMk cId="2036315375" sldId="1795"/>
            <ac:spMk id="3" creationId="{BADEAA83-F7D6-440F-8437-4D19104432D1}"/>
          </ac:spMkLst>
        </pc:spChg>
        <pc:picChg chg="add mod">
          <ac:chgData name="Anna Jennings" userId="8ab53ffb-fb1d-4e91-bd8d-4a8442a41acf" providerId="ADAL" clId="{8EDD3763-7494-4994-AED9-AACC84D12919}" dt="2021-08-12T19:04:39.864" v="265" actId="1076"/>
          <ac:picMkLst>
            <pc:docMk/>
            <pc:sldMk cId="2036315375" sldId="1795"/>
            <ac:picMk id="5" creationId="{E1E92E33-2A15-4A6E-B0A1-CA14CD8FDAC5}"/>
          </ac:picMkLst>
        </pc:picChg>
      </pc:sldChg>
      <pc:sldChg chg="modSp new mod">
        <pc:chgData name="Anna Jennings" userId="8ab53ffb-fb1d-4e91-bd8d-4a8442a41acf" providerId="ADAL" clId="{8EDD3763-7494-4994-AED9-AACC84D12919}" dt="2021-08-12T19:05:32.239" v="382" actId="1076"/>
        <pc:sldMkLst>
          <pc:docMk/>
          <pc:sldMk cId="3502104038" sldId="1796"/>
        </pc:sldMkLst>
        <pc:spChg chg="mod">
          <ac:chgData name="Anna Jennings" userId="8ab53ffb-fb1d-4e91-bd8d-4a8442a41acf" providerId="ADAL" clId="{8EDD3763-7494-4994-AED9-AACC84D12919}" dt="2021-08-12T19:04:54.573" v="332" actId="20577"/>
          <ac:spMkLst>
            <pc:docMk/>
            <pc:sldMk cId="3502104038" sldId="1796"/>
            <ac:spMk id="2" creationId="{EEB9A669-89FF-4D59-8D9F-DE477960C5AE}"/>
          </ac:spMkLst>
        </pc:spChg>
        <pc:spChg chg="mod">
          <ac:chgData name="Anna Jennings" userId="8ab53ffb-fb1d-4e91-bd8d-4a8442a41acf" providerId="ADAL" clId="{8EDD3763-7494-4994-AED9-AACC84D12919}" dt="2021-08-12T19:05:32.239" v="382" actId="1076"/>
          <ac:spMkLst>
            <pc:docMk/>
            <pc:sldMk cId="3502104038" sldId="1796"/>
            <ac:spMk id="3" creationId="{A1258C11-6F09-4804-ABF1-FF71B1F1C35F}"/>
          </ac:spMkLst>
        </pc:spChg>
      </pc:sldChg>
      <pc:sldChg chg="addSp delSp modSp new mod modClrScheme chgLayout">
        <pc:chgData name="Anna Jennings" userId="8ab53ffb-fb1d-4e91-bd8d-4a8442a41acf" providerId="ADAL" clId="{8EDD3763-7494-4994-AED9-AACC84D12919}" dt="2021-08-12T19:07:35.251" v="462" actId="1076"/>
        <pc:sldMkLst>
          <pc:docMk/>
          <pc:sldMk cId="2535613725" sldId="1797"/>
        </pc:sldMkLst>
        <pc:spChg chg="mod">
          <ac:chgData name="Anna Jennings" userId="8ab53ffb-fb1d-4e91-bd8d-4a8442a41acf" providerId="ADAL" clId="{8EDD3763-7494-4994-AED9-AACC84D12919}" dt="2021-08-12T19:06:13.678" v="435" actId="26606"/>
          <ac:spMkLst>
            <pc:docMk/>
            <pc:sldMk cId="2535613725" sldId="1797"/>
            <ac:spMk id="2" creationId="{BCD0F8C2-29BA-4D55-882D-B59249F55264}"/>
          </ac:spMkLst>
        </pc:spChg>
        <pc:spChg chg="mod">
          <ac:chgData name="Anna Jennings" userId="8ab53ffb-fb1d-4e91-bd8d-4a8442a41acf" providerId="ADAL" clId="{8EDD3763-7494-4994-AED9-AACC84D12919}" dt="2021-08-12T19:07:30.174" v="461" actId="14100"/>
          <ac:spMkLst>
            <pc:docMk/>
            <pc:sldMk cId="2535613725" sldId="1797"/>
            <ac:spMk id="3" creationId="{39C0D509-D501-47B2-9995-0EA10E75681F}"/>
          </ac:spMkLst>
        </pc:spChg>
        <pc:spChg chg="add del">
          <ac:chgData name="Anna Jennings" userId="8ab53ffb-fb1d-4e91-bd8d-4a8442a41acf" providerId="ADAL" clId="{8EDD3763-7494-4994-AED9-AACC84D12919}" dt="2021-08-12T19:06:03.521" v="429" actId="478"/>
          <ac:spMkLst>
            <pc:docMk/>
            <pc:sldMk cId="2535613725" sldId="1797"/>
            <ac:spMk id="5" creationId="{A74B9538-B693-4A57-9561-1D14A1831463}"/>
          </ac:spMkLst>
        </pc:spChg>
        <pc:picChg chg="add del mod">
          <ac:chgData name="Anna Jennings" userId="8ab53ffb-fb1d-4e91-bd8d-4a8442a41acf" providerId="ADAL" clId="{8EDD3763-7494-4994-AED9-AACC84D12919}" dt="2021-08-12T19:06:41.330" v="444" actId="478"/>
          <ac:picMkLst>
            <pc:docMk/>
            <pc:sldMk cId="2535613725" sldId="1797"/>
            <ac:picMk id="7" creationId="{DF0A21A8-D86A-4CC8-845F-BB454332F9C7}"/>
          </ac:picMkLst>
        </pc:picChg>
        <pc:picChg chg="add mod">
          <ac:chgData name="Anna Jennings" userId="8ab53ffb-fb1d-4e91-bd8d-4a8442a41acf" providerId="ADAL" clId="{8EDD3763-7494-4994-AED9-AACC84D12919}" dt="2021-08-12T19:07:35.251" v="462" actId="1076"/>
          <ac:picMkLst>
            <pc:docMk/>
            <pc:sldMk cId="2535613725" sldId="1797"/>
            <ac:picMk id="9" creationId="{2454B33C-CA12-4FAF-8E4E-3627C2BA194A}"/>
          </ac:picMkLst>
        </pc:picChg>
      </pc:sldChg>
      <pc:sldChg chg="addSp delSp modSp new mod">
        <pc:chgData name="Anna Jennings" userId="8ab53ffb-fb1d-4e91-bd8d-4a8442a41acf" providerId="ADAL" clId="{8EDD3763-7494-4994-AED9-AACC84D12919}" dt="2021-08-12T19:08:43.686" v="520" actId="1076"/>
        <pc:sldMkLst>
          <pc:docMk/>
          <pc:sldMk cId="243776421" sldId="1798"/>
        </pc:sldMkLst>
        <pc:spChg chg="mod">
          <ac:chgData name="Anna Jennings" userId="8ab53ffb-fb1d-4e91-bd8d-4a8442a41acf" providerId="ADAL" clId="{8EDD3763-7494-4994-AED9-AACC84D12919}" dt="2021-08-12T19:07:47.330" v="493" actId="20577"/>
          <ac:spMkLst>
            <pc:docMk/>
            <pc:sldMk cId="243776421" sldId="1798"/>
            <ac:spMk id="2" creationId="{A64E9A7D-1296-4E14-A0D2-68452710B2D7}"/>
          </ac:spMkLst>
        </pc:spChg>
        <pc:spChg chg="mod">
          <ac:chgData name="Anna Jennings" userId="8ab53ffb-fb1d-4e91-bd8d-4a8442a41acf" providerId="ADAL" clId="{8EDD3763-7494-4994-AED9-AACC84D12919}" dt="2021-08-12T19:08:39.183" v="518" actId="14100"/>
          <ac:spMkLst>
            <pc:docMk/>
            <pc:sldMk cId="243776421" sldId="1798"/>
            <ac:spMk id="3" creationId="{F70B3CC3-E91E-4AA8-B483-CD83AD76E92D}"/>
          </ac:spMkLst>
        </pc:spChg>
        <pc:spChg chg="del">
          <ac:chgData name="Anna Jennings" userId="8ab53ffb-fb1d-4e91-bd8d-4a8442a41acf" providerId="ADAL" clId="{8EDD3763-7494-4994-AED9-AACC84D12919}" dt="2021-08-12T19:08:11.088" v="500" actId="22"/>
          <ac:spMkLst>
            <pc:docMk/>
            <pc:sldMk cId="243776421" sldId="1798"/>
            <ac:spMk id="4" creationId="{218CDD0D-97CD-4C5C-B83B-3A9BD9CBC573}"/>
          </ac:spMkLst>
        </pc:spChg>
        <pc:picChg chg="add mod ord">
          <ac:chgData name="Anna Jennings" userId="8ab53ffb-fb1d-4e91-bd8d-4a8442a41acf" providerId="ADAL" clId="{8EDD3763-7494-4994-AED9-AACC84D12919}" dt="2021-08-12T19:08:43.686" v="520" actId="1076"/>
          <ac:picMkLst>
            <pc:docMk/>
            <pc:sldMk cId="243776421" sldId="1798"/>
            <ac:picMk id="6" creationId="{B23E7C04-B4A3-4325-B3C0-E91DCFD03FEF}"/>
          </ac:picMkLst>
        </pc:picChg>
      </pc:sldChg>
      <pc:sldChg chg="addSp delSp modSp new mod">
        <pc:chgData name="Anna Jennings" userId="8ab53ffb-fb1d-4e91-bd8d-4a8442a41acf" providerId="ADAL" clId="{8EDD3763-7494-4994-AED9-AACC84D12919}" dt="2021-08-12T19:10:19.521" v="589" actId="1076"/>
        <pc:sldMkLst>
          <pc:docMk/>
          <pc:sldMk cId="31927422" sldId="1799"/>
        </pc:sldMkLst>
        <pc:spChg chg="mod">
          <ac:chgData name="Anna Jennings" userId="8ab53ffb-fb1d-4e91-bd8d-4a8442a41acf" providerId="ADAL" clId="{8EDD3763-7494-4994-AED9-AACC84D12919}" dt="2021-08-12T19:09:06.741" v="554" actId="20577"/>
          <ac:spMkLst>
            <pc:docMk/>
            <pc:sldMk cId="31927422" sldId="1799"/>
            <ac:spMk id="2" creationId="{B94E4648-1FCC-4705-A204-BE866FC93B00}"/>
          </ac:spMkLst>
        </pc:spChg>
        <pc:spChg chg="mod">
          <ac:chgData name="Anna Jennings" userId="8ab53ffb-fb1d-4e91-bd8d-4a8442a41acf" providerId="ADAL" clId="{8EDD3763-7494-4994-AED9-AACC84D12919}" dt="2021-08-12T19:10:19.521" v="589" actId="1076"/>
          <ac:spMkLst>
            <pc:docMk/>
            <pc:sldMk cId="31927422" sldId="1799"/>
            <ac:spMk id="3" creationId="{ECBF4711-D377-476D-9257-AC9CC50D79FD}"/>
          </ac:spMkLst>
        </pc:spChg>
        <pc:spChg chg="del">
          <ac:chgData name="Anna Jennings" userId="8ab53ffb-fb1d-4e91-bd8d-4a8442a41acf" providerId="ADAL" clId="{8EDD3763-7494-4994-AED9-AACC84D12919}" dt="2021-08-12T19:10:06.611" v="583" actId="478"/>
          <ac:spMkLst>
            <pc:docMk/>
            <pc:sldMk cId="31927422" sldId="1799"/>
            <ac:spMk id="4" creationId="{C1058E46-BF5A-4BB0-953C-729BC2FE7188}"/>
          </ac:spMkLst>
        </pc:spChg>
        <pc:picChg chg="add mod">
          <ac:chgData name="Anna Jennings" userId="8ab53ffb-fb1d-4e91-bd8d-4a8442a41acf" providerId="ADAL" clId="{8EDD3763-7494-4994-AED9-AACC84D12919}" dt="2021-08-12T19:10:17.741" v="588" actId="1076"/>
          <ac:picMkLst>
            <pc:docMk/>
            <pc:sldMk cId="31927422" sldId="1799"/>
            <ac:picMk id="6" creationId="{6945449F-EEC6-41E1-BEFF-6FF2B94EDBFE}"/>
          </ac:picMkLst>
        </pc:picChg>
      </pc:sldChg>
      <pc:sldChg chg="delSp modSp new mod">
        <pc:chgData name="Anna Jennings" userId="8ab53ffb-fb1d-4e91-bd8d-4a8442a41acf" providerId="ADAL" clId="{8EDD3763-7494-4994-AED9-AACC84D12919}" dt="2021-08-12T19:22:55.542" v="636" actId="14100"/>
        <pc:sldMkLst>
          <pc:docMk/>
          <pc:sldMk cId="2115310890" sldId="1800"/>
        </pc:sldMkLst>
        <pc:spChg chg="mod">
          <ac:chgData name="Anna Jennings" userId="8ab53ffb-fb1d-4e91-bd8d-4a8442a41acf" providerId="ADAL" clId="{8EDD3763-7494-4994-AED9-AACC84D12919}" dt="2021-08-12T19:22:22.132" v="633" actId="20577"/>
          <ac:spMkLst>
            <pc:docMk/>
            <pc:sldMk cId="2115310890" sldId="1800"/>
            <ac:spMk id="2" creationId="{A3CF2ECE-5165-4FDE-8593-85CD369E9F82}"/>
          </ac:spMkLst>
        </pc:spChg>
        <pc:spChg chg="mod">
          <ac:chgData name="Anna Jennings" userId="8ab53ffb-fb1d-4e91-bd8d-4a8442a41acf" providerId="ADAL" clId="{8EDD3763-7494-4994-AED9-AACC84D12919}" dt="2021-08-12T19:22:55.542" v="636" actId="14100"/>
          <ac:spMkLst>
            <pc:docMk/>
            <pc:sldMk cId="2115310890" sldId="1800"/>
            <ac:spMk id="3" creationId="{BC49134A-02F6-4D51-8112-08F6A20D74FA}"/>
          </ac:spMkLst>
        </pc:spChg>
        <pc:spChg chg="del">
          <ac:chgData name="Anna Jennings" userId="8ab53ffb-fb1d-4e91-bd8d-4a8442a41acf" providerId="ADAL" clId="{8EDD3763-7494-4994-AED9-AACC84D12919}" dt="2021-08-12T19:22:50.432" v="634" actId="478"/>
          <ac:spMkLst>
            <pc:docMk/>
            <pc:sldMk cId="2115310890" sldId="1800"/>
            <ac:spMk id="4" creationId="{229F876C-ECF1-4302-A3FE-1BFB177DFB0B}"/>
          </ac:spMkLst>
        </pc:spChg>
      </pc:sldChg>
      <pc:sldChg chg="addSp delSp modSp new mod">
        <pc:chgData name="Anna Jennings" userId="8ab53ffb-fb1d-4e91-bd8d-4a8442a41acf" providerId="ADAL" clId="{8EDD3763-7494-4994-AED9-AACC84D12919}" dt="2021-08-12T19:24:04.482" v="781" actId="208"/>
        <pc:sldMkLst>
          <pc:docMk/>
          <pc:sldMk cId="2169853286" sldId="1801"/>
        </pc:sldMkLst>
        <pc:spChg chg="mod">
          <ac:chgData name="Anna Jennings" userId="8ab53ffb-fb1d-4e91-bd8d-4a8442a41acf" providerId="ADAL" clId="{8EDD3763-7494-4994-AED9-AACC84D12919}" dt="2021-08-12T19:23:20.202" v="700" actId="20577"/>
          <ac:spMkLst>
            <pc:docMk/>
            <pc:sldMk cId="2169853286" sldId="1801"/>
            <ac:spMk id="2" creationId="{4A57B392-37D7-4649-B6AD-38A32CA6721A}"/>
          </ac:spMkLst>
        </pc:spChg>
        <pc:spChg chg="mod">
          <ac:chgData name="Anna Jennings" userId="8ab53ffb-fb1d-4e91-bd8d-4a8442a41acf" providerId="ADAL" clId="{8EDD3763-7494-4994-AED9-AACC84D12919}" dt="2021-08-12T19:23:49.712" v="775" actId="14100"/>
          <ac:spMkLst>
            <pc:docMk/>
            <pc:sldMk cId="2169853286" sldId="1801"/>
            <ac:spMk id="3" creationId="{612B636E-765B-42FA-B863-6D00D68CF65E}"/>
          </ac:spMkLst>
        </pc:spChg>
        <pc:spChg chg="del">
          <ac:chgData name="Anna Jennings" userId="8ab53ffb-fb1d-4e91-bd8d-4a8442a41acf" providerId="ADAL" clId="{8EDD3763-7494-4994-AED9-AACC84D12919}" dt="2021-08-12T19:23:44.552" v="770" actId="478"/>
          <ac:spMkLst>
            <pc:docMk/>
            <pc:sldMk cId="2169853286" sldId="1801"/>
            <ac:spMk id="4" creationId="{BFA2C3F1-9038-462F-91FD-12A6BAD59D81}"/>
          </ac:spMkLst>
        </pc:spChg>
        <pc:picChg chg="add mod">
          <ac:chgData name="Anna Jennings" userId="8ab53ffb-fb1d-4e91-bd8d-4a8442a41acf" providerId="ADAL" clId="{8EDD3763-7494-4994-AED9-AACC84D12919}" dt="2021-08-12T19:24:04.482" v="781" actId="208"/>
          <ac:picMkLst>
            <pc:docMk/>
            <pc:sldMk cId="2169853286" sldId="1801"/>
            <ac:picMk id="6" creationId="{1D2CEFE6-52FC-438A-8FF3-C02B58227B10}"/>
          </ac:picMkLst>
        </pc:picChg>
      </pc:sldChg>
      <pc:sldChg chg="addSp delSp modSp new mod">
        <pc:chgData name="Anna Jennings" userId="8ab53ffb-fb1d-4e91-bd8d-4a8442a41acf" providerId="ADAL" clId="{8EDD3763-7494-4994-AED9-AACC84D12919}" dt="2021-08-12T19:25:06.332" v="819" actId="208"/>
        <pc:sldMkLst>
          <pc:docMk/>
          <pc:sldMk cId="1956217339" sldId="1802"/>
        </pc:sldMkLst>
        <pc:spChg chg="mod">
          <ac:chgData name="Anna Jennings" userId="8ab53ffb-fb1d-4e91-bd8d-4a8442a41acf" providerId="ADAL" clId="{8EDD3763-7494-4994-AED9-AACC84D12919}" dt="2021-08-12T19:24:32.513" v="803" actId="20577"/>
          <ac:spMkLst>
            <pc:docMk/>
            <pc:sldMk cId="1956217339" sldId="1802"/>
            <ac:spMk id="2" creationId="{748E742B-D0F6-4BE5-AB09-915AA4269032}"/>
          </ac:spMkLst>
        </pc:spChg>
        <pc:spChg chg="mod">
          <ac:chgData name="Anna Jennings" userId="8ab53ffb-fb1d-4e91-bd8d-4a8442a41acf" providerId="ADAL" clId="{8EDD3763-7494-4994-AED9-AACC84D12919}" dt="2021-08-12T19:24:59.167" v="814" actId="404"/>
          <ac:spMkLst>
            <pc:docMk/>
            <pc:sldMk cId="1956217339" sldId="1802"/>
            <ac:spMk id="3" creationId="{E7FDD464-789B-4235-B29D-752E2C79A600}"/>
          </ac:spMkLst>
        </pc:spChg>
        <pc:spChg chg="del">
          <ac:chgData name="Anna Jennings" userId="8ab53ffb-fb1d-4e91-bd8d-4a8442a41acf" providerId="ADAL" clId="{8EDD3763-7494-4994-AED9-AACC84D12919}" dt="2021-08-12T19:24:38.802" v="805" actId="478"/>
          <ac:spMkLst>
            <pc:docMk/>
            <pc:sldMk cId="1956217339" sldId="1802"/>
            <ac:spMk id="4" creationId="{F90A01DD-C0D8-45C2-AB56-200826720425}"/>
          </ac:spMkLst>
        </pc:spChg>
        <pc:spChg chg="add del">
          <ac:chgData name="Anna Jennings" userId="8ab53ffb-fb1d-4e91-bd8d-4a8442a41acf" providerId="ADAL" clId="{8EDD3763-7494-4994-AED9-AACC84D12919}" dt="2021-08-12T19:24:43.762" v="807" actId="478"/>
          <ac:spMkLst>
            <pc:docMk/>
            <pc:sldMk cId="1956217339" sldId="1802"/>
            <ac:spMk id="6" creationId="{8FED59AF-633A-4B6D-93F0-3D57C5C03C40}"/>
          </ac:spMkLst>
        </pc:spChg>
        <pc:picChg chg="add mod">
          <ac:chgData name="Anna Jennings" userId="8ab53ffb-fb1d-4e91-bd8d-4a8442a41acf" providerId="ADAL" clId="{8EDD3763-7494-4994-AED9-AACC84D12919}" dt="2021-08-12T19:25:06.332" v="819" actId="208"/>
          <ac:picMkLst>
            <pc:docMk/>
            <pc:sldMk cId="1956217339" sldId="1802"/>
            <ac:picMk id="8" creationId="{2936F041-246D-438E-B736-F6AF8AF3DA12}"/>
          </ac:picMkLst>
        </pc:picChg>
      </pc:sldChg>
      <pc:sldChg chg="delSp modSp new mod ord">
        <pc:chgData name="Anna Jennings" userId="8ab53ffb-fb1d-4e91-bd8d-4a8442a41acf" providerId="ADAL" clId="{8EDD3763-7494-4994-AED9-AACC84D12919}" dt="2021-08-12T19:39:19.472" v="909" actId="404"/>
        <pc:sldMkLst>
          <pc:docMk/>
          <pc:sldMk cId="1539858278" sldId="1803"/>
        </pc:sldMkLst>
        <pc:spChg chg="mod">
          <ac:chgData name="Anna Jennings" userId="8ab53ffb-fb1d-4e91-bd8d-4a8442a41acf" providerId="ADAL" clId="{8EDD3763-7494-4994-AED9-AACC84D12919}" dt="2021-08-12T19:38:40.402" v="852" actId="20577"/>
          <ac:spMkLst>
            <pc:docMk/>
            <pc:sldMk cId="1539858278" sldId="1803"/>
            <ac:spMk id="2" creationId="{850CC69B-0B9C-469B-84E0-4D311669755C}"/>
          </ac:spMkLst>
        </pc:spChg>
        <pc:spChg chg="mod">
          <ac:chgData name="Anna Jennings" userId="8ab53ffb-fb1d-4e91-bd8d-4a8442a41acf" providerId="ADAL" clId="{8EDD3763-7494-4994-AED9-AACC84D12919}" dt="2021-08-12T19:39:19.472" v="909" actId="404"/>
          <ac:spMkLst>
            <pc:docMk/>
            <pc:sldMk cId="1539858278" sldId="1803"/>
            <ac:spMk id="3" creationId="{8EC0BAFE-297B-4D07-851C-F3A95514FFA6}"/>
          </ac:spMkLst>
        </pc:spChg>
        <pc:spChg chg="del">
          <ac:chgData name="Anna Jennings" userId="8ab53ffb-fb1d-4e91-bd8d-4a8442a41acf" providerId="ADAL" clId="{8EDD3763-7494-4994-AED9-AACC84D12919}" dt="2021-08-12T19:39:11.653" v="907" actId="478"/>
          <ac:spMkLst>
            <pc:docMk/>
            <pc:sldMk cId="1539858278" sldId="1803"/>
            <ac:spMk id="4" creationId="{F92830E6-E457-421A-90EF-F01F7FA840D5}"/>
          </ac:spMkLst>
        </pc:spChg>
      </pc:sldChg>
      <pc:sldChg chg="addSp">
        <pc:chgData name="Anna Jennings" userId="8ab53ffb-fb1d-4e91-bd8d-4a8442a41acf" providerId="ADAL" clId="{8EDD3763-7494-4994-AED9-AACC84D12919}" dt="2021-08-12T19:43:02.372" v="949"/>
        <pc:sldMkLst>
          <pc:docMk/>
          <pc:sldMk cId="1293708561" sldId="1804"/>
        </pc:sldMkLst>
        <pc:picChg chg="add">
          <ac:chgData name="Anna Jennings" userId="8ab53ffb-fb1d-4e91-bd8d-4a8442a41acf" providerId="ADAL" clId="{8EDD3763-7494-4994-AED9-AACC84D12919}" dt="2021-08-12T19:43:02.372" v="949"/>
          <ac:picMkLst>
            <pc:docMk/>
            <pc:sldMk cId="1293708561" sldId="1804"/>
            <ac:picMk id="1026" creationId="{E07DA229-EBF0-4EF6-AC2D-E2C0DA8979D4}"/>
          </ac:picMkLst>
        </pc:picChg>
      </pc:sldChg>
      <pc:sldChg chg="delSp modSp new add del mod">
        <pc:chgData name="Anna Jennings" userId="8ab53ffb-fb1d-4e91-bd8d-4a8442a41acf" providerId="ADAL" clId="{8EDD3763-7494-4994-AED9-AACC84D12919}" dt="2021-08-12T19:43:09.323" v="954" actId="1076"/>
        <pc:sldMkLst>
          <pc:docMk/>
          <pc:sldMk cId="3321424085" sldId="1804"/>
        </pc:sldMkLst>
        <pc:spChg chg="mod">
          <ac:chgData name="Anna Jennings" userId="8ab53ffb-fb1d-4e91-bd8d-4a8442a41acf" providerId="ADAL" clId="{8EDD3763-7494-4994-AED9-AACC84D12919}" dt="2021-08-12T19:42:34.618" v="942" actId="20577"/>
          <ac:spMkLst>
            <pc:docMk/>
            <pc:sldMk cId="3321424085" sldId="1804"/>
            <ac:spMk id="2" creationId="{D5325795-06D2-49EE-96BA-AFA3D8F8372E}"/>
          </ac:spMkLst>
        </pc:spChg>
        <pc:spChg chg="mod">
          <ac:chgData name="Anna Jennings" userId="8ab53ffb-fb1d-4e91-bd8d-4a8442a41acf" providerId="ADAL" clId="{8EDD3763-7494-4994-AED9-AACC84D12919}" dt="2021-08-12T19:42:51.043" v="948" actId="14100"/>
          <ac:spMkLst>
            <pc:docMk/>
            <pc:sldMk cId="3321424085" sldId="1804"/>
            <ac:spMk id="3" creationId="{F52A2A92-9C0D-4630-9447-C424448B3AF4}"/>
          </ac:spMkLst>
        </pc:spChg>
        <pc:spChg chg="del">
          <ac:chgData name="Anna Jennings" userId="8ab53ffb-fb1d-4e91-bd8d-4a8442a41acf" providerId="ADAL" clId="{8EDD3763-7494-4994-AED9-AACC84D12919}" dt="2021-08-12T19:42:46.742" v="947" actId="478"/>
          <ac:spMkLst>
            <pc:docMk/>
            <pc:sldMk cId="3321424085" sldId="1804"/>
            <ac:spMk id="4" creationId="{28F8C7E1-4FE2-4D10-BCE3-5B46E8B679F6}"/>
          </ac:spMkLst>
        </pc:spChg>
        <pc:picChg chg="mod">
          <ac:chgData name="Anna Jennings" userId="8ab53ffb-fb1d-4e91-bd8d-4a8442a41acf" providerId="ADAL" clId="{8EDD3763-7494-4994-AED9-AACC84D12919}" dt="2021-08-12T19:43:09.323" v="954" actId="1076"/>
          <ac:picMkLst>
            <pc:docMk/>
            <pc:sldMk cId="3321424085" sldId="1804"/>
            <ac:picMk id="1026" creationId="{E07DA229-EBF0-4EF6-AC2D-E2C0DA8979D4}"/>
          </ac:picMkLst>
        </pc:picChg>
      </pc:sldChg>
      <pc:sldChg chg="addSp delSp modSp new mod">
        <pc:chgData name="Anna Jennings" userId="8ab53ffb-fb1d-4e91-bd8d-4a8442a41acf" providerId="ADAL" clId="{8EDD3763-7494-4994-AED9-AACC84D12919}" dt="2021-08-12T19:44:15.173" v="1082" actId="1076"/>
        <pc:sldMkLst>
          <pc:docMk/>
          <pc:sldMk cId="922380302" sldId="1805"/>
        </pc:sldMkLst>
        <pc:spChg chg="mod">
          <ac:chgData name="Anna Jennings" userId="8ab53ffb-fb1d-4e91-bd8d-4a8442a41acf" providerId="ADAL" clId="{8EDD3763-7494-4994-AED9-AACC84D12919}" dt="2021-08-12T19:43:19.402" v="980" actId="20577"/>
          <ac:spMkLst>
            <pc:docMk/>
            <pc:sldMk cId="922380302" sldId="1805"/>
            <ac:spMk id="2" creationId="{01D56306-59B2-4005-9931-BF404A193533}"/>
          </ac:spMkLst>
        </pc:spChg>
        <pc:spChg chg="mod">
          <ac:chgData name="Anna Jennings" userId="8ab53ffb-fb1d-4e91-bd8d-4a8442a41acf" providerId="ADAL" clId="{8EDD3763-7494-4994-AED9-AACC84D12919}" dt="2021-08-12T19:44:10.562" v="1079" actId="1076"/>
          <ac:spMkLst>
            <pc:docMk/>
            <pc:sldMk cId="922380302" sldId="1805"/>
            <ac:spMk id="3" creationId="{8402745B-C2A8-4CE3-A523-5DF606621A7A}"/>
          </ac:spMkLst>
        </pc:spChg>
        <pc:spChg chg="del">
          <ac:chgData name="Anna Jennings" userId="8ab53ffb-fb1d-4e91-bd8d-4a8442a41acf" providerId="ADAL" clId="{8EDD3763-7494-4994-AED9-AACC84D12919}" dt="2021-08-12T19:43:27.652" v="985" actId="478"/>
          <ac:spMkLst>
            <pc:docMk/>
            <pc:sldMk cId="922380302" sldId="1805"/>
            <ac:spMk id="4" creationId="{B1586089-4DFD-4207-BF65-9FF90B4D5FB5}"/>
          </ac:spMkLst>
        </pc:spChg>
        <pc:picChg chg="add mod">
          <ac:chgData name="Anna Jennings" userId="8ab53ffb-fb1d-4e91-bd8d-4a8442a41acf" providerId="ADAL" clId="{8EDD3763-7494-4994-AED9-AACC84D12919}" dt="2021-08-12T19:44:15.173" v="1082" actId="1076"/>
          <ac:picMkLst>
            <pc:docMk/>
            <pc:sldMk cId="922380302" sldId="1805"/>
            <ac:picMk id="6" creationId="{902D9AA2-2A10-4043-9A55-E70170E5B63A}"/>
          </ac:picMkLst>
        </pc:picChg>
      </pc:sldChg>
      <pc:sldChg chg="delSp modSp new mod">
        <pc:chgData name="Anna Jennings" userId="8ab53ffb-fb1d-4e91-bd8d-4a8442a41acf" providerId="ADAL" clId="{8EDD3763-7494-4994-AED9-AACC84D12919}" dt="2021-08-12T19:59:11.743" v="1160" actId="20577"/>
        <pc:sldMkLst>
          <pc:docMk/>
          <pc:sldMk cId="3632277876" sldId="1806"/>
        </pc:sldMkLst>
        <pc:spChg chg="mod">
          <ac:chgData name="Anna Jennings" userId="8ab53ffb-fb1d-4e91-bd8d-4a8442a41acf" providerId="ADAL" clId="{8EDD3763-7494-4994-AED9-AACC84D12919}" dt="2021-08-12T19:44:47.483" v="1110" actId="20577"/>
          <ac:spMkLst>
            <pc:docMk/>
            <pc:sldMk cId="3632277876" sldId="1806"/>
            <ac:spMk id="2" creationId="{20592297-3BD9-49B8-988B-D9A633B9EBA1}"/>
          </ac:spMkLst>
        </pc:spChg>
        <pc:spChg chg="mod">
          <ac:chgData name="Anna Jennings" userId="8ab53ffb-fb1d-4e91-bd8d-4a8442a41acf" providerId="ADAL" clId="{8EDD3763-7494-4994-AED9-AACC84D12919}" dt="2021-08-12T19:59:11.743" v="1160" actId="20577"/>
          <ac:spMkLst>
            <pc:docMk/>
            <pc:sldMk cId="3632277876" sldId="1806"/>
            <ac:spMk id="3" creationId="{C7041251-53EA-40EF-A702-C3378EAE7643}"/>
          </ac:spMkLst>
        </pc:spChg>
        <pc:spChg chg="del">
          <ac:chgData name="Anna Jennings" userId="8ab53ffb-fb1d-4e91-bd8d-4a8442a41acf" providerId="ADAL" clId="{8EDD3763-7494-4994-AED9-AACC84D12919}" dt="2021-08-12T19:58:05.042" v="1135" actId="478"/>
          <ac:spMkLst>
            <pc:docMk/>
            <pc:sldMk cId="3632277876" sldId="1806"/>
            <ac:spMk id="4" creationId="{BB48E8DF-1177-4816-A9D4-71B150829A2F}"/>
          </ac:spMkLst>
        </pc:spChg>
      </pc:sldChg>
      <pc:sldChg chg="addSp delSp modSp new mod">
        <pc:chgData name="Anna Jennings" userId="8ab53ffb-fb1d-4e91-bd8d-4a8442a41acf" providerId="ADAL" clId="{8EDD3763-7494-4994-AED9-AACC84D12919}" dt="2021-08-12T19:59:41.872" v="1200" actId="1076"/>
        <pc:sldMkLst>
          <pc:docMk/>
          <pc:sldMk cId="2949471064" sldId="1807"/>
        </pc:sldMkLst>
        <pc:spChg chg="mod">
          <ac:chgData name="Anna Jennings" userId="8ab53ffb-fb1d-4e91-bd8d-4a8442a41acf" providerId="ADAL" clId="{8EDD3763-7494-4994-AED9-AACC84D12919}" dt="2021-08-12T19:59:24.242" v="1190" actId="20577"/>
          <ac:spMkLst>
            <pc:docMk/>
            <pc:sldMk cId="2949471064" sldId="1807"/>
            <ac:spMk id="2" creationId="{BEDB543B-291C-41F5-81D6-5B7F8CC7667B}"/>
          </ac:spMkLst>
        </pc:spChg>
        <pc:spChg chg="del">
          <ac:chgData name="Anna Jennings" userId="8ab53ffb-fb1d-4e91-bd8d-4a8442a41acf" providerId="ADAL" clId="{8EDD3763-7494-4994-AED9-AACC84D12919}" dt="2021-08-12T19:59:29.032" v="1191" actId="478"/>
          <ac:spMkLst>
            <pc:docMk/>
            <pc:sldMk cId="2949471064" sldId="1807"/>
            <ac:spMk id="3" creationId="{4189FE47-E519-4A3B-942B-E3480C4304C9}"/>
          </ac:spMkLst>
        </pc:spChg>
        <pc:spChg chg="del">
          <ac:chgData name="Anna Jennings" userId="8ab53ffb-fb1d-4e91-bd8d-4a8442a41acf" providerId="ADAL" clId="{8EDD3763-7494-4994-AED9-AACC84D12919}" dt="2021-08-12T19:59:30.547" v="1192" actId="478"/>
          <ac:spMkLst>
            <pc:docMk/>
            <pc:sldMk cId="2949471064" sldId="1807"/>
            <ac:spMk id="4" creationId="{04ADB6DC-0C5C-4312-9763-93D8C14C8332}"/>
          </ac:spMkLst>
        </pc:spChg>
        <pc:picChg chg="add mod">
          <ac:chgData name="Anna Jennings" userId="8ab53ffb-fb1d-4e91-bd8d-4a8442a41acf" providerId="ADAL" clId="{8EDD3763-7494-4994-AED9-AACC84D12919}" dt="2021-08-12T19:59:41.872" v="1200" actId="1076"/>
          <ac:picMkLst>
            <pc:docMk/>
            <pc:sldMk cId="2949471064" sldId="1807"/>
            <ac:picMk id="6" creationId="{C9DF1F78-3440-4B77-8C4F-8E186C0D8444}"/>
          </ac:picMkLst>
        </pc:picChg>
      </pc:sldChg>
      <pc:sldChg chg="del">
        <pc:chgData name="Anna Jennings" userId="8ab53ffb-fb1d-4e91-bd8d-4a8442a41acf" providerId="ADAL" clId="{8EDD3763-7494-4994-AED9-AACC84D12919}" dt="2021-08-12T19:02:16.727" v="86" actId="47"/>
        <pc:sldMkLst>
          <pc:docMk/>
          <pc:sldMk cId="3734501648" sldId="1807"/>
        </pc:sldMkLst>
      </pc:sldChg>
      <pc:sldChg chg="delSp modSp add del mod">
        <pc:chgData name="Anna Jennings" userId="8ab53ffb-fb1d-4e91-bd8d-4a8442a41acf" providerId="ADAL" clId="{8EDD3763-7494-4994-AED9-AACC84D12919}" dt="2021-08-12T20:00:04.563" v="1230" actId="1076"/>
        <pc:sldMkLst>
          <pc:docMk/>
          <pc:sldMk cId="2373353570" sldId="1808"/>
        </pc:sldMkLst>
        <pc:spChg chg="mod">
          <ac:chgData name="Anna Jennings" userId="8ab53ffb-fb1d-4e91-bd8d-4a8442a41acf" providerId="ADAL" clId="{8EDD3763-7494-4994-AED9-AACC84D12919}" dt="2021-08-12T19:59:51.532" v="1220" actId="20577"/>
          <ac:spMkLst>
            <pc:docMk/>
            <pc:sldMk cId="2373353570" sldId="1808"/>
            <ac:spMk id="2" creationId="{BEDB543B-291C-41F5-81D6-5B7F8CC7667B}"/>
          </ac:spMkLst>
        </pc:spChg>
        <pc:picChg chg="del">
          <ac:chgData name="Anna Jennings" userId="8ab53ffb-fb1d-4e91-bd8d-4a8442a41acf" providerId="ADAL" clId="{8EDD3763-7494-4994-AED9-AACC84D12919}" dt="2021-08-12T19:59:53.223" v="1221" actId="478"/>
          <ac:picMkLst>
            <pc:docMk/>
            <pc:sldMk cId="2373353570" sldId="1808"/>
            <ac:picMk id="6" creationId="{C9DF1F78-3440-4B77-8C4F-8E186C0D8444}"/>
          </ac:picMkLst>
        </pc:picChg>
        <pc:picChg chg="mod">
          <ac:chgData name="Anna Jennings" userId="8ab53ffb-fb1d-4e91-bd8d-4a8442a41acf" providerId="ADAL" clId="{8EDD3763-7494-4994-AED9-AACC84D12919}" dt="2021-08-12T20:00:04.563" v="1230" actId="1076"/>
          <ac:picMkLst>
            <pc:docMk/>
            <pc:sldMk cId="2373353570" sldId="1808"/>
            <ac:picMk id="2050" creationId="{C38A140E-826C-4FF5-807C-5BD5B6FAEB12}"/>
          </ac:picMkLst>
        </pc:picChg>
      </pc:sldChg>
      <pc:sldChg chg="addSp">
        <pc:chgData name="Anna Jennings" userId="8ab53ffb-fb1d-4e91-bd8d-4a8442a41acf" providerId="ADAL" clId="{8EDD3763-7494-4994-AED9-AACC84D12919}" dt="2021-08-12T19:59:57.652" v="1222"/>
        <pc:sldMkLst>
          <pc:docMk/>
          <pc:sldMk cId="3119514972" sldId="1808"/>
        </pc:sldMkLst>
        <pc:picChg chg="add">
          <ac:chgData name="Anna Jennings" userId="8ab53ffb-fb1d-4e91-bd8d-4a8442a41acf" providerId="ADAL" clId="{8EDD3763-7494-4994-AED9-AACC84D12919}" dt="2021-08-12T19:59:57.652" v="1222"/>
          <ac:picMkLst>
            <pc:docMk/>
            <pc:sldMk cId="3119514972" sldId="1808"/>
            <ac:picMk id="2050" creationId="{C38A140E-826C-4FF5-807C-5BD5B6FAEB12}"/>
          </ac:picMkLst>
        </pc:picChg>
      </pc:sldChg>
      <pc:sldChg chg="del">
        <pc:chgData name="Anna Jennings" userId="8ab53ffb-fb1d-4e91-bd8d-4a8442a41acf" providerId="ADAL" clId="{8EDD3763-7494-4994-AED9-AACC84D12919}" dt="2021-08-12T19:02:17.700" v="90" actId="47"/>
        <pc:sldMkLst>
          <pc:docMk/>
          <pc:sldMk cId="3934554437" sldId="1808"/>
        </pc:sldMkLst>
      </pc:sldChg>
      <pc:sldChg chg="del">
        <pc:chgData name="Anna Jennings" userId="8ab53ffb-fb1d-4e91-bd8d-4a8442a41acf" providerId="ADAL" clId="{8EDD3763-7494-4994-AED9-AACC84D12919}" dt="2021-08-12T19:02:15.067" v="83" actId="47"/>
        <pc:sldMkLst>
          <pc:docMk/>
          <pc:sldMk cId="482053337" sldId="1809"/>
        </pc:sldMkLst>
      </pc:sldChg>
      <pc:sldChg chg="del">
        <pc:chgData name="Anna Jennings" userId="8ab53ffb-fb1d-4e91-bd8d-4a8442a41acf" providerId="ADAL" clId="{8EDD3763-7494-4994-AED9-AACC84D12919}" dt="2021-08-12T19:02:15.960" v="85" actId="47"/>
        <pc:sldMkLst>
          <pc:docMk/>
          <pc:sldMk cId="2913574794" sldId="1810"/>
        </pc:sldMkLst>
      </pc:sldChg>
      <pc:sldChg chg="del">
        <pc:chgData name="Anna Jennings" userId="8ab53ffb-fb1d-4e91-bd8d-4a8442a41acf" providerId="ADAL" clId="{8EDD3763-7494-4994-AED9-AACC84D12919}" dt="2021-08-12T19:02:18.185" v="92" actId="47"/>
        <pc:sldMkLst>
          <pc:docMk/>
          <pc:sldMk cId="520061708" sldId="1812"/>
        </pc:sldMkLst>
      </pc:sldChg>
      <pc:sldChg chg="del">
        <pc:chgData name="Anna Jennings" userId="8ab53ffb-fb1d-4e91-bd8d-4a8442a41acf" providerId="ADAL" clId="{8EDD3763-7494-4994-AED9-AACC84D12919}" dt="2021-08-12T19:02:14.393" v="81" actId="47"/>
        <pc:sldMkLst>
          <pc:docMk/>
          <pc:sldMk cId="34144582" sldId="1813"/>
        </pc:sldMkLst>
      </pc:sldChg>
      <pc:sldChg chg="del">
        <pc:chgData name="Anna Jennings" userId="8ab53ffb-fb1d-4e91-bd8d-4a8442a41acf" providerId="ADAL" clId="{8EDD3763-7494-4994-AED9-AACC84D12919}" dt="2021-08-12T19:02:20.013" v="96" actId="47"/>
        <pc:sldMkLst>
          <pc:docMk/>
          <pc:sldMk cId="2426536991" sldId="1814"/>
        </pc:sldMkLst>
      </pc:sldChg>
      <pc:sldChg chg="del">
        <pc:chgData name="Anna Jennings" userId="8ab53ffb-fb1d-4e91-bd8d-4a8442a41acf" providerId="ADAL" clId="{8EDD3763-7494-4994-AED9-AACC84D12919}" dt="2021-08-12T19:02:19.399" v="95" actId="47"/>
        <pc:sldMkLst>
          <pc:docMk/>
          <pc:sldMk cId="1834289141" sldId="1815"/>
        </pc:sldMkLst>
      </pc:sldChg>
      <pc:sldChg chg="del">
        <pc:chgData name="Anna Jennings" userId="8ab53ffb-fb1d-4e91-bd8d-4a8442a41acf" providerId="ADAL" clId="{8EDD3763-7494-4994-AED9-AACC84D12919}" dt="2021-08-12T19:02:18.734" v="94" actId="47"/>
        <pc:sldMkLst>
          <pc:docMk/>
          <pc:sldMk cId="3653607605" sldId="1816"/>
        </pc:sldMkLst>
      </pc:sldChg>
      <pc:sldChg chg="del">
        <pc:chgData name="Anna Jennings" userId="8ab53ffb-fb1d-4e91-bd8d-4a8442a41acf" providerId="ADAL" clId="{8EDD3763-7494-4994-AED9-AACC84D12919}" dt="2021-08-12T19:02:17.947" v="91" actId="47"/>
        <pc:sldMkLst>
          <pc:docMk/>
          <pc:sldMk cId="994960109" sldId="1817"/>
        </pc:sldMkLst>
      </pc:sldChg>
      <pc:sldChg chg="del">
        <pc:chgData name="Anna Jennings" userId="8ab53ffb-fb1d-4e91-bd8d-4a8442a41acf" providerId="ADAL" clId="{8EDD3763-7494-4994-AED9-AACC84D12919}" dt="2021-08-12T19:02:15.417" v="84" actId="47"/>
        <pc:sldMkLst>
          <pc:docMk/>
          <pc:sldMk cId="62161442" sldId="1827"/>
        </pc:sldMkLst>
      </pc:sldChg>
      <pc:sldChg chg="del">
        <pc:chgData name="Anna Jennings" userId="8ab53ffb-fb1d-4e91-bd8d-4a8442a41acf" providerId="ADAL" clId="{8EDD3763-7494-4994-AED9-AACC84D12919}" dt="2021-08-12T19:02:17.222" v="88" actId="47"/>
        <pc:sldMkLst>
          <pc:docMk/>
          <pc:sldMk cId="358227355" sldId="1828"/>
        </pc:sldMkLst>
      </pc:sldChg>
      <pc:sldChg chg="del">
        <pc:chgData name="Anna Jennings" userId="8ab53ffb-fb1d-4e91-bd8d-4a8442a41acf" providerId="ADAL" clId="{8EDD3763-7494-4994-AED9-AACC84D12919}" dt="2021-08-12T19:02:16.974" v="87" actId="47"/>
        <pc:sldMkLst>
          <pc:docMk/>
          <pc:sldMk cId="2042036405" sldId="1829"/>
        </pc:sldMkLst>
      </pc:sldChg>
      <pc:sldChg chg="del">
        <pc:chgData name="Anna Jennings" userId="8ab53ffb-fb1d-4e91-bd8d-4a8442a41acf" providerId="ADAL" clId="{8EDD3763-7494-4994-AED9-AACC84D12919}" dt="2021-08-12T19:02:17.485" v="89" actId="47"/>
        <pc:sldMkLst>
          <pc:docMk/>
          <pc:sldMk cId="2665356994" sldId="1830"/>
        </pc:sldMkLst>
      </pc:sldChg>
      <pc:sldChg chg="del">
        <pc:chgData name="Anna Jennings" userId="8ab53ffb-fb1d-4e91-bd8d-4a8442a41acf" providerId="ADAL" clId="{8EDD3763-7494-4994-AED9-AACC84D12919}" dt="2021-08-12T19:02:18.447" v="93" actId="47"/>
        <pc:sldMkLst>
          <pc:docMk/>
          <pc:sldMk cId="1233901145" sldId="183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8/12/2021 1:16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8/12/2021 1:16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8/12/2021 1:16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15385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0000" lnSpcReduction="20000"/>
          </a:bodyPr>
          <a:lstStyle/>
          <a:p>
            <a:pPr>
              <a:spcBef>
                <a:spcPct val="43750"/>
              </a:spcBef>
              <a:spcAft>
                <a:spcPct val="43750"/>
              </a:spcAft>
            </a:pPr>
            <a:r>
              <a:t>Do your sellers have good relationships with their customers? You might be surprised by customers' answers to that question. While you might perceive your relationships as good, your customers might see it differently. Many factors can influence a relationship with a customer such as when you reach out, the speed of your responses, and even the speed of their responses to you. Dynamics 365 Sales Insights uses AI to help you build and sustain good customer relationships.</a:t>
            </a:r>
          </a:p>
          <a:p>
            <a:endParaRPr/>
          </a:p>
          <a:p>
            <a:pPr>
              <a:spcBef>
                <a:spcPct val="43750"/>
              </a:spcBef>
              <a:spcAft>
                <a:spcPct val="43750"/>
              </a:spcAft>
            </a:pPr>
            <a:r>
              <a:t>Sales Insights includes three parts:</a:t>
            </a:r>
          </a:p>
          <a:p>
            <a:endParaRPr/>
          </a:p>
          <a:p>
            <a:pPr>
              <a:spcBef>
                <a:spcPct val="43750"/>
              </a:spcBef>
              <a:spcAft>
                <a:spcPct val="43750"/>
              </a:spcAft>
            </a:pPr>
            <a:r>
              <a:rPr b="1"/>
              <a:t>Free Sales Insights features</a:t>
            </a:r>
            <a:r>
              <a:t> - Includes basic Assistant cards, Auto capture, and Email engagement. These features are provided at no extra cost with Dynamics 365 Sales licensing.</a:t>
            </a:r>
          </a:p>
          <a:p>
            <a:endParaRPr/>
          </a:p>
          <a:p>
            <a:pPr>
              <a:spcBef>
                <a:spcPct val="43750"/>
              </a:spcBef>
              <a:spcAft>
                <a:spcPct val="43750"/>
              </a:spcAft>
            </a:pPr>
            <a:r>
              <a:rPr b="1"/>
              <a:t>Advanced Sales Insights features</a:t>
            </a:r>
            <a:r>
              <a:t> - Include Assistant (full capabilities) with studio, Notes analysis, Relationship analytics, Who knows whom, and predictive lead and opportunity scoring.</a:t>
            </a:r>
          </a:p>
          <a:p>
            <a:endParaRPr/>
          </a:p>
          <a:p>
            <a:pPr>
              <a:spcBef>
                <a:spcPct val="43750"/>
              </a:spcBef>
              <a:spcAft>
                <a:spcPct val="43750"/>
              </a:spcAft>
            </a:pPr>
            <a:r>
              <a:rPr b="1"/>
              <a:t>Sales Insights app</a:t>
            </a:r>
            <a:r>
              <a:t> - Uses analytics and data science to gather data from call recordings, Dynamics 365 Sales, and Microsoft 365 to provide information and insights to help you intelligently manage the sales team, proactively coach sellers, and quickly answer questions regarding the business.</a:t>
            </a:r>
          </a:p>
          <a:p>
            <a:endParaRPr/>
          </a:p>
          <a:p>
            <a:pPr>
              <a:spcBef>
                <a:spcPct val="43750"/>
              </a:spcBef>
              <a:spcAft>
                <a:spcPct val="43750"/>
              </a:spcAft>
            </a:pPr>
            <a:r>
              <a:t>Some Sales Insights features are available for free in the application while others will require an additional Sales Insights license so that you can use them in your organization. Depending on which features are available to them based on their licensing, administrators can enable and configure certain Sales Insights features as required by their organization.</a:t>
            </a:r>
          </a:p>
          <a:p>
            <a:endParaRPr/>
          </a:p>
          <a:p>
            <a:pPr>
              <a:spcBef>
                <a:spcPct val="43750"/>
              </a:spcBef>
              <a:spcAft>
                <a:spcPct val="43750"/>
              </a:spcAft>
            </a:pPr>
            <a:r>
              <a:t>To use the advanced features, you must purchase a Dynamics 365 Sales Insights license or start a trial. Regardless of whether you are using the free or the advanced features, you will still go to the same place in the application to configure. To configure the Sales Insights features, you might need to be a Dynamics 365 Sales Administrator.</a:t>
            </a:r>
          </a:p>
          <a:p>
            <a:endParaRPr/>
          </a:p>
          <a:p>
            <a:pPr>
              <a:spcBef>
                <a:spcPct val="43750"/>
              </a:spcBef>
              <a:spcAft>
                <a:spcPct val="43750"/>
              </a:spcAft>
            </a:pPr>
            <a:r>
              <a:t>Sales Insights uses integrations with several other applications for many of it features. For example, LinkedIn data can be used in Relationship analytics, if the solution is installed in Dynamics 365 and configured correctly.</a:t>
            </a:r>
          </a:p>
          <a:p>
            <a:endParaRPr/>
          </a:p>
          <a:p>
            <a:pPr>
              <a:spcBef>
                <a:spcPct val="43750"/>
              </a:spcBef>
              <a:spcAft>
                <a:spcPct val="43750"/>
              </a:spcAft>
            </a:pPr>
            <a:r>
              <a:t>Before you configure Sales Insights, we recommend that you set up and configure the following features:</a:t>
            </a:r>
          </a:p>
          <a:p>
            <a:endParaRPr/>
          </a:p>
          <a:p>
            <a:pPr>
              <a:spcBef>
                <a:spcPct val="43750"/>
              </a:spcBef>
              <a:spcAft>
                <a:spcPct val="43750"/>
              </a:spcAft>
            </a:pPr>
            <a:r>
              <a:rPr b="1"/>
              <a:t>Email</a:t>
            </a:r>
            <a:r>
              <a:t> - Ensure that an Exchange email server is configured and that mailbox records have been enabled for each user that will be taking advantage of features such as Auto capture, Email engagement, and Relationship analytics.</a:t>
            </a:r>
          </a:p>
          <a:p>
            <a:endParaRPr/>
          </a:p>
          <a:p>
            <a:pPr>
              <a:spcBef>
                <a:spcPct val="43750"/>
              </a:spcBef>
              <a:spcAft>
                <a:spcPct val="43750"/>
              </a:spcAft>
            </a:pPr>
            <a:r>
              <a:rPr b="1"/>
              <a:t>LinkedIn</a:t>
            </a:r>
            <a:r>
              <a:t> - If you want to use LinkedIn data for Relationship analytics, verify that the LinkedIn solution is installed in Dynamics 365 Sales and write-back from LinkedIn Sales navigator is enabled.</a:t>
            </a:r>
          </a:p>
          <a:p>
            <a:endParaRPr/>
          </a:p>
          <a:p>
            <a:pPr>
              <a:spcBef>
                <a:spcPct val="43750"/>
              </a:spcBef>
              <a:spcAft>
                <a:spcPct val="43750"/>
              </a:spcAft>
            </a:pPr>
            <a:r>
              <a:rPr b="1"/>
              <a:t>SharePoint &amp; OneDrive for Business</a:t>
            </a:r>
            <a:r>
              <a:t> - To take advantage of the shared attachment options with Email engagement, you will need to enable SharePoint and OneDrive for Business Integration in your organization.</a:t>
            </a:r>
          </a:p>
          <a:p>
            <a:endParaRPr/>
          </a:p>
          <a:p>
            <a:pPr>
              <a:spcBef>
                <a:spcPct val="43750"/>
              </a:spcBef>
              <a:spcAft>
                <a:spcPct val="43750"/>
              </a:spcAft>
            </a:pPr>
            <a:r>
              <a:t>When you deploy Dynamics 365 Sales, the free insights features will be available in your organization. Some of the features might not be fully configured, but they will appear in the application. The advanced Sales Insights features will not be available by default. Enable these features by accepting the terms and conditions for your organization.</a:t>
            </a:r>
          </a:p>
          <a:p>
            <a:endParaRPr/>
          </a:p>
          <a:p>
            <a:pPr>
              <a:spcBef>
                <a:spcPct val="43750"/>
              </a:spcBef>
              <a:spcAft>
                <a:spcPct val="43750"/>
              </a:spcAft>
            </a:pPr>
            <a:r>
              <a:t>You can access all Sales Insights features from the Sales Hub app by changing the area to </a:t>
            </a:r>
            <a:r>
              <a:rPr b="1"/>
              <a:t>Sales Insights Settings</a:t>
            </a:r>
            <a:r>
              <a:t>. You will see an option to </a:t>
            </a:r>
            <a:r>
              <a:rPr b="1"/>
              <a:t>Try Sales Insights</a:t>
            </a:r>
            <a:r>
              <a:t> from the </a:t>
            </a:r>
            <a:r>
              <a:rPr b="1"/>
              <a:t>Get advanced AI capabilities with Sales Insights</a:t>
            </a:r>
            <a:r>
              <a:t> section. The installation takes several minutes to complete, and then the status appears in the status bar.</a:t>
            </a:r>
          </a:p>
          <a:p>
            <a:endParaRPr/>
          </a:p>
          <a:p>
            <a:pPr>
              <a:spcBef>
                <a:spcPct val="43750"/>
              </a:spcBef>
              <a:spcAft>
                <a:spcPct val="43750"/>
              </a:spcAft>
            </a:pPr>
            <a:r>
              <a:t>After the installation is complete, you are ready to configure the advanced Sales Insights features.</a:t>
            </a:r>
          </a:p>
          <a:p>
            <a:endParaRPr/>
          </a:p>
          <a:p>
            <a:pPr>
              <a:spcBef>
                <a:spcPct val="43750"/>
              </a:spcBef>
              <a:spcAft>
                <a:spcPct val="43750"/>
              </a:spcAft>
            </a:pPr>
            <a:r>
              <a:t>The Sales insights configuration screen is divided into four sections:</a:t>
            </a:r>
          </a:p>
          <a:p>
            <a:endParaRPr/>
          </a:p>
          <a:p>
            <a:pPr>
              <a:spcBef>
                <a:spcPct val="43750"/>
              </a:spcBef>
              <a:spcAft>
                <a:spcPct val="43750"/>
              </a:spcAft>
            </a:pPr>
            <a:r>
              <a:rPr b="1"/>
              <a:t>Assistant studio</a:t>
            </a:r>
            <a:r>
              <a:t> - Provides access to the new Assistant studio, where you can create new and edit existing cards, as well as controlling assistant card access and modifying optimization rankings.</a:t>
            </a:r>
          </a:p>
          <a:p>
            <a:endParaRPr/>
          </a:p>
          <a:p>
            <a:pPr>
              <a:spcBef>
                <a:spcPct val="43750"/>
              </a:spcBef>
              <a:spcAft>
                <a:spcPct val="43750"/>
              </a:spcAft>
            </a:pPr>
            <a:r>
              <a:rPr b="1"/>
              <a:t>Productivity intelligence</a:t>
            </a:r>
            <a:r>
              <a:t> - Provides quick access to productivity-related features in Sales Insights such as Auto capture, Email engagement, and Notes analysis.</a:t>
            </a:r>
          </a:p>
          <a:p>
            <a:endParaRPr/>
          </a:p>
          <a:p>
            <a:pPr>
              <a:spcBef>
                <a:spcPct val="43750"/>
              </a:spcBef>
              <a:spcAft>
                <a:spcPct val="43750"/>
              </a:spcAft>
            </a:pPr>
            <a:r>
              <a:rPr b="1"/>
              <a:t>Connection insights</a:t>
            </a:r>
            <a:r>
              <a:t> - Provides quick access to relationship and connection-related features in Sales Insights such as Relationship analytics, talking points, and Who knows whom.</a:t>
            </a:r>
          </a:p>
          <a:p>
            <a:endParaRPr/>
          </a:p>
          <a:p>
            <a:pPr>
              <a:spcBef>
                <a:spcPct val="43750"/>
              </a:spcBef>
              <a:spcAft>
                <a:spcPct val="43750"/>
              </a:spcAft>
            </a:pPr>
            <a:r>
              <a:rPr b="1"/>
              <a:t>Predictive models</a:t>
            </a:r>
            <a:r>
              <a:t> - Provides quick access to the predictive scoring features that are available in Sales Insights such as Lead scoring and Opportunity scoring.</a:t>
            </a:r>
          </a:p>
        </p:txBody>
      </p:sp>
      <p:sp>
        <p:nvSpPr>
          <p:cNvPr id="4" name="Slide Number Placeholder 3"/>
          <p:cNvSpPr>
            <a:spLocks noGrp="1"/>
          </p:cNvSpPr>
          <p:nvPr>
            <p:ph type="sldNum" sz="quarter" idx="10"/>
          </p:nvPr>
        </p:nvSpPr>
        <p:spPr/>
        <p:txBody>
          <a:bodyPr/>
          <a:lstStyle/>
          <a:p>
            <a:fld id="{6101C5E1-D8E9-464D-A93E-CE21651935A7}" type="slidenum">
              <a:rPr lang="en-US" smtClean="0"/>
              <a:t>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8/12/2021 1:16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21</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B4081048-72C7-48BE-A777-3BBC20714E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1381327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91919"/>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white text version">
            <a:extLst>
              <a:ext uri="{FF2B5EF4-FFF2-40B4-BE49-F238E27FC236}">
                <a16:creationId xmlns:a16="http://schemas.microsoft.com/office/drawing/2014/main" id="{AB102EF0-6ED7-4E24-A7D7-8968A6F3D1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cxnSp>
        <p:nvCxnSpPr>
          <p:cNvPr id="3" name="Straight Connector 2">
            <a:extLst>
              <a:ext uri="{FF2B5EF4-FFF2-40B4-BE49-F238E27FC236}">
                <a16:creationId xmlns:a16="http://schemas.microsoft.com/office/drawing/2014/main" id="{19BA2105-6190-4AAC-A3BC-539B574EF13B}"/>
              </a:ext>
              <a:ext uri="{C183D7F6-B498-43B3-948B-1728B52AA6E4}">
                <adec:decorative xmlns:adec="http://schemas.microsoft.com/office/drawing/2017/decorative" val="1"/>
              </a:ext>
            </a:extLst>
          </p:cNvPr>
          <p:cNvCxnSpPr>
            <a:cxnSpLocks/>
          </p:cNvCxnSpPr>
          <p:nvPr userDrawn="1"/>
        </p:nvCxnSpPr>
        <p:spPr>
          <a:xfrm>
            <a:off x="1" y="3578405"/>
            <a:ext cx="12192000" cy="0"/>
          </a:xfrm>
          <a:prstGeom prst="line">
            <a:avLst/>
          </a:prstGeom>
          <a:no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 name="Arc 3">
            <a:extLst>
              <a:ext uri="{FF2B5EF4-FFF2-40B4-BE49-F238E27FC236}">
                <a16:creationId xmlns:a16="http://schemas.microsoft.com/office/drawing/2014/main" id="{7B826E00-4539-4D8C-8D40-819BF35DDBDF}"/>
              </a:ext>
              <a:ext uri="{C183D7F6-B498-43B3-948B-1728B52AA6E4}">
                <adec:decorative xmlns:adec="http://schemas.microsoft.com/office/drawing/2017/decorative" val="1"/>
              </a:ext>
            </a:extLst>
          </p:cNvPr>
          <p:cNvSpPr/>
          <p:nvPr userDrawn="1"/>
        </p:nvSpPr>
        <p:spPr bwMode="auto">
          <a:xfrm>
            <a:off x="455995" y="2357499"/>
            <a:ext cx="2620012" cy="2620012"/>
          </a:xfrm>
          <a:prstGeom prst="arc">
            <a:avLst>
              <a:gd name="adj1" fmla="val 11007060"/>
              <a:gd name="adj2" fmla="val 21393524"/>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400">
              <a:gradFill>
                <a:gsLst>
                  <a:gs pos="0">
                    <a:srgbClr val="FFFFFF"/>
                  </a:gs>
                  <a:gs pos="100000">
                    <a:srgbClr val="FFFFFF"/>
                  </a:gs>
                </a:gsLst>
                <a:lin ang="5400000" scaled="0"/>
              </a:gradFill>
              <a:cs typeface="Segoe UI" pitchFamily="34" charset="0"/>
            </a:endParaRPr>
          </a:p>
        </p:txBody>
      </p:sp>
      <p:sp>
        <p:nvSpPr>
          <p:cNvPr id="5" name="Oval 4">
            <a:extLst>
              <a:ext uri="{FF2B5EF4-FFF2-40B4-BE49-F238E27FC236}">
                <a16:creationId xmlns:a16="http://schemas.microsoft.com/office/drawing/2014/main" id="{FF7CBA59-1E06-489C-80B5-229553356236}"/>
              </a:ext>
              <a:ext uri="{C183D7F6-B498-43B3-948B-1728B52AA6E4}">
                <adec:decorative xmlns:adec="http://schemas.microsoft.com/office/drawing/2017/decorative" val="1"/>
              </a:ext>
            </a:extLst>
          </p:cNvPr>
          <p:cNvSpPr/>
          <p:nvPr userDrawn="1"/>
        </p:nvSpPr>
        <p:spPr bwMode="auto">
          <a:xfrm>
            <a:off x="594453" y="2507664"/>
            <a:ext cx="2319687" cy="2319680"/>
          </a:xfrm>
          <a:prstGeom prst="ellipse">
            <a:avLst/>
          </a:prstGeom>
          <a:solidFill>
            <a:schemeClr val="bg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000">
              <a:solidFill>
                <a:schemeClr val="tx1"/>
              </a:solidFill>
              <a:latin typeface="+mj-lt"/>
            </a:endParaRPr>
          </a:p>
        </p:txBody>
      </p:sp>
      <p:sp>
        <p:nvSpPr>
          <p:cNvPr id="6" name="Arc 5">
            <a:extLst>
              <a:ext uri="{FF2B5EF4-FFF2-40B4-BE49-F238E27FC236}">
                <a16:creationId xmlns:a16="http://schemas.microsoft.com/office/drawing/2014/main" id="{77C8D528-0FE3-4182-AA44-A2FEFB883615}"/>
              </a:ext>
              <a:ext uri="{C183D7F6-B498-43B3-948B-1728B52AA6E4}">
                <adec:decorative xmlns:adec="http://schemas.microsoft.com/office/drawing/2017/decorative" val="1"/>
              </a:ext>
            </a:extLst>
          </p:cNvPr>
          <p:cNvSpPr/>
          <p:nvPr userDrawn="1"/>
        </p:nvSpPr>
        <p:spPr bwMode="auto">
          <a:xfrm>
            <a:off x="3351480" y="2357499"/>
            <a:ext cx="2620012" cy="2620012"/>
          </a:xfrm>
          <a:prstGeom prst="arc">
            <a:avLst>
              <a:gd name="adj1" fmla="val 11001177"/>
              <a:gd name="adj2" fmla="val 21393068"/>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400">
              <a:gradFill>
                <a:gsLst>
                  <a:gs pos="0">
                    <a:srgbClr val="FFFFFF"/>
                  </a:gs>
                  <a:gs pos="100000">
                    <a:srgbClr val="FFFFFF"/>
                  </a:gs>
                </a:gsLst>
                <a:lin ang="5400000" scaled="0"/>
              </a:gradFill>
              <a:cs typeface="Segoe UI" pitchFamily="34" charset="0"/>
            </a:endParaRPr>
          </a:p>
        </p:txBody>
      </p:sp>
      <p:sp>
        <p:nvSpPr>
          <p:cNvPr id="7" name="Oval 6">
            <a:extLst>
              <a:ext uri="{FF2B5EF4-FFF2-40B4-BE49-F238E27FC236}">
                <a16:creationId xmlns:a16="http://schemas.microsoft.com/office/drawing/2014/main" id="{297122BF-364A-46A3-9256-76EC8418AC69}"/>
              </a:ext>
              <a:ext uri="{C183D7F6-B498-43B3-948B-1728B52AA6E4}">
                <adec:decorative xmlns:adec="http://schemas.microsoft.com/office/drawing/2017/decorative" val="1"/>
              </a:ext>
            </a:extLst>
          </p:cNvPr>
          <p:cNvSpPr/>
          <p:nvPr userDrawn="1"/>
        </p:nvSpPr>
        <p:spPr bwMode="auto">
          <a:xfrm>
            <a:off x="3493840" y="2507664"/>
            <a:ext cx="2319687" cy="2319680"/>
          </a:xfrm>
          <a:prstGeom prst="ellipse">
            <a:avLst/>
          </a:prstGeom>
          <a:solidFill>
            <a:schemeClr val="bg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endParaRPr lang="en-US" sz="2000">
              <a:solidFill>
                <a:schemeClr val="tx1"/>
              </a:solidFill>
              <a:latin typeface="+mj-lt"/>
            </a:endParaRPr>
          </a:p>
        </p:txBody>
      </p:sp>
      <p:sp>
        <p:nvSpPr>
          <p:cNvPr id="8" name="Arc 7">
            <a:extLst>
              <a:ext uri="{FF2B5EF4-FFF2-40B4-BE49-F238E27FC236}">
                <a16:creationId xmlns:a16="http://schemas.microsoft.com/office/drawing/2014/main" id="{C9449B7F-0CC0-4A2C-9987-EBBF3AABF495}"/>
              </a:ext>
              <a:ext uri="{C183D7F6-B498-43B3-948B-1728B52AA6E4}">
                <adec:decorative xmlns:adec="http://schemas.microsoft.com/office/drawing/2017/decorative" val="1"/>
              </a:ext>
            </a:extLst>
          </p:cNvPr>
          <p:cNvSpPr/>
          <p:nvPr userDrawn="1"/>
        </p:nvSpPr>
        <p:spPr bwMode="auto">
          <a:xfrm>
            <a:off x="6246965" y="2357499"/>
            <a:ext cx="2620012" cy="2620012"/>
          </a:xfrm>
          <a:prstGeom prst="arc">
            <a:avLst>
              <a:gd name="adj1" fmla="val 10999415"/>
              <a:gd name="adj2" fmla="val 21399177"/>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400">
              <a:gradFill>
                <a:gsLst>
                  <a:gs pos="0">
                    <a:srgbClr val="FFFFFF"/>
                  </a:gs>
                  <a:gs pos="100000">
                    <a:srgbClr val="FFFFFF"/>
                  </a:gs>
                </a:gsLst>
                <a:lin ang="5400000" scaled="0"/>
              </a:gradFill>
              <a:cs typeface="Segoe UI" pitchFamily="34" charset="0"/>
            </a:endParaRPr>
          </a:p>
        </p:txBody>
      </p:sp>
      <p:sp>
        <p:nvSpPr>
          <p:cNvPr id="9" name="Oval 8">
            <a:extLst>
              <a:ext uri="{FF2B5EF4-FFF2-40B4-BE49-F238E27FC236}">
                <a16:creationId xmlns:a16="http://schemas.microsoft.com/office/drawing/2014/main" id="{1E60920E-D2FF-4BA7-8508-1CE11C9A6EFD}"/>
              </a:ext>
              <a:ext uri="{C183D7F6-B498-43B3-948B-1728B52AA6E4}">
                <adec:decorative xmlns:adec="http://schemas.microsoft.com/office/drawing/2017/decorative" val="1"/>
              </a:ext>
            </a:extLst>
          </p:cNvPr>
          <p:cNvSpPr/>
          <p:nvPr userDrawn="1"/>
        </p:nvSpPr>
        <p:spPr bwMode="auto">
          <a:xfrm>
            <a:off x="6393227" y="2507664"/>
            <a:ext cx="2319687" cy="2319680"/>
          </a:xfrm>
          <a:prstGeom prst="ellipse">
            <a:avLst/>
          </a:prstGeom>
          <a:solidFill>
            <a:schemeClr val="bg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lvl="0" algn="ctr"/>
            <a:endParaRPr lang="en-US" sz="2000">
              <a:solidFill>
                <a:schemeClr val="tx1"/>
              </a:solidFill>
              <a:latin typeface="+mj-lt"/>
            </a:endParaRPr>
          </a:p>
        </p:txBody>
      </p:sp>
      <p:sp>
        <p:nvSpPr>
          <p:cNvPr id="10" name="Arc 9">
            <a:extLst>
              <a:ext uri="{FF2B5EF4-FFF2-40B4-BE49-F238E27FC236}">
                <a16:creationId xmlns:a16="http://schemas.microsoft.com/office/drawing/2014/main" id="{4EA5E634-7A4C-42E5-A9EF-BC834A0DD4BE}"/>
              </a:ext>
              <a:ext uri="{C183D7F6-B498-43B3-948B-1728B52AA6E4}">
                <adec:decorative xmlns:adec="http://schemas.microsoft.com/office/drawing/2017/decorative" val="1"/>
              </a:ext>
            </a:extLst>
          </p:cNvPr>
          <p:cNvSpPr/>
          <p:nvPr userDrawn="1"/>
        </p:nvSpPr>
        <p:spPr bwMode="auto">
          <a:xfrm>
            <a:off x="9142452" y="2357499"/>
            <a:ext cx="2620012" cy="2620012"/>
          </a:xfrm>
          <a:prstGeom prst="arc">
            <a:avLst>
              <a:gd name="adj1" fmla="val 11007909"/>
              <a:gd name="adj2" fmla="val 21392185"/>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400">
              <a:gradFill>
                <a:gsLst>
                  <a:gs pos="0">
                    <a:srgbClr val="FFFFFF"/>
                  </a:gs>
                  <a:gs pos="100000">
                    <a:srgbClr val="FFFFFF"/>
                  </a:gs>
                </a:gsLst>
                <a:lin ang="5400000" scaled="0"/>
              </a:gradFill>
              <a:cs typeface="Segoe UI" pitchFamily="34" charset="0"/>
            </a:endParaRPr>
          </a:p>
        </p:txBody>
      </p:sp>
      <p:sp>
        <p:nvSpPr>
          <p:cNvPr id="11" name="Oval 10">
            <a:extLst>
              <a:ext uri="{FF2B5EF4-FFF2-40B4-BE49-F238E27FC236}">
                <a16:creationId xmlns:a16="http://schemas.microsoft.com/office/drawing/2014/main" id="{411BCB16-E601-4E3E-8E95-9FC45C1F9AB4}"/>
              </a:ext>
              <a:ext uri="{C183D7F6-B498-43B3-948B-1728B52AA6E4}">
                <adec:decorative xmlns:adec="http://schemas.microsoft.com/office/drawing/2017/decorative" val="1"/>
              </a:ext>
            </a:extLst>
          </p:cNvPr>
          <p:cNvSpPr/>
          <p:nvPr userDrawn="1"/>
        </p:nvSpPr>
        <p:spPr bwMode="auto">
          <a:xfrm>
            <a:off x="9292614" y="2507664"/>
            <a:ext cx="2319687" cy="2319680"/>
          </a:xfrm>
          <a:prstGeom prst="ellipse">
            <a:avLst/>
          </a:prstGeom>
          <a:solidFill>
            <a:schemeClr val="bg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lvl="0" algn="ctr"/>
            <a:endParaRPr lang="en-US" sz="2000">
              <a:solidFill>
                <a:schemeClr val="tx1"/>
              </a:solidFill>
              <a:latin typeface="+mj-lt"/>
            </a:endParaRPr>
          </a:p>
        </p:txBody>
      </p:sp>
    </p:spTree>
    <p:extLst>
      <p:ext uri="{BB962C8B-B14F-4D97-AF65-F5344CB8AC3E}">
        <p14:creationId xmlns:p14="http://schemas.microsoft.com/office/powerpoint/2010/main" val="30676274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4BFBC-9AE0-493D-B462-54A492DD4DCE}"/>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7A94B293-DE06-48B8-BF99-2989B2883BD6}"/>
              </a:ext>
            </a:extLst>
          </p:cNvPr>
          <p:cNvSpPr/>
          <p:nvPr userDrawn="1"/>
        </p:nvSpPr>
        <p:spPr bwMode="auto">
          <a:xfrm>
            <a:off x="588264" y="1905388"/>
            <a:ext cx="3576733" cy="3568312"/>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075710" rIns="179285" bIns="143428" numCol="1" spcCol="0" rtlCol="0" fromWordArt="0" anchor="t" anchorCtr="0" forceAA="0" compatLnSpc="1">
            <a:prstTxWarp prst="textNoShape">
              <a:avLst/>
            </a:prstTxWarp>
            <a:noAutofit/>
          </a:bodyPr>
          <a:lstStyle/>
          <a:p>
            <a:endParaRPr lang="en-US" sz="2200">
              <a:solidFill>
                <a:schemeClr val="tx1"/>
              </a:solidFill>
            </a:endParaRPr>
          </a:p>
        </p:txBody>
      </p:sp>
      <p:sp>
        <p:nvSpPr>
          <p:cNvPr id="15" name="Rectangle 14">
            <a:extLst>
              <a:ext uri="{FF2B5EF4-FFF2-40B4-BE49-F238E27FC236}">
                <a16:creationId xmlns:a16="http://schemas.microsoft.com/office/drawing/2014/main" id="{46293142-EA7F-4033-9354-3F0B2A559727}"/>
              </a:ext>
            </a:extLst>
          </p:cNvPr>
          <p:cNvSpPr/>
          <p:nvPr userDrawn="1"/>
        </p:nvSpPr>
        <p:spPr bwMode="auto">
          <a:xfrm>
            <a:off x="4310459" y="1905388"/>
            <a:ext cx="3576733" cy="3568312"/>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075710" rIns="179285" bIns="143428" numCol="1" spcCol="0" rtlCol="0" fromWordArt="0" anchor="t" anchorCtr="0" forceAA="0" compatLnSpc="1">
            <a:prstTxWarp prst="textNoShape">
              <a:avLst/>
            </a:prstTxWarp>
            <a:noAutofit/>
          </a:bodyPr>
          <a:lstStyle/>
          <a:p>
            <a:endParaRPr lang="en-US" sz="2200">
              <a:solidFill>
                <a:schemeClr val="tx1"/>
              </a:solidFill>
            </a:endParaRPr>
          </a:p>
        </p:txBody>
      </p:sp>
      <p:sp>
        <p:nvSpPr>
          <p:cNvPr id="20" name="Rectangle 19">
            <a:extLst>
              <a:ext uri="{FF2B5EF4-FFF2-40B4-BE49-F238E27FC236}">
                <a16:creationId xmlns:a16="http://schemas.microsoft.com/office/drawing/2014/main" id="{4862C5E5-DC5F-4879-8F65-425C054B79C9}"/>
              </a:ext>
            </a:extLst>
          </p:cNvPr>
          <p:cNvSpPr/>
          <p:nvPr userDrawn="1"/>
        </p:nvSpPr>
        <p:spPr bwMode="auto">
          <a:xfrm>
            <a:off x="8032655" y="1905388"/>
            <a:ext cx="3576733" cy="3568312"/>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075710" rIns="179285" bIns="143428" numCol="1" spcCol="0" rtlCol="0" fromWordArt="0" anchor="t" anchorCtr="0" forceAA="0" compatLnSpc="1">
            <a:prstTxWarp prst="textNoShape">
              <a:avLst/>
            </a:prstTxWarp>
            <a:noAutofit/>
          </a:bodyPr>
          <a:lstStyle/>
          <a:p>
            <a:endParaRPr lang="en-US" sz="2200">
              <a:solidFill>
                <a:schemeClr val="tx1"/>
              </a:solidFill>
            </a:endParaRPr>
          </a:p>
        </p:txBody>
      </p:sp>
      <p:grpSp>
        <p:nvGrpSpPr>
          <p:cNvPr id="11" name="Group 10">
            <a:extLst>
              <a:ext uri="{FF2B5EF4-FFF2-40B4-BE49-F238E27FC236}">
                <a16:creationId xmlns:a16="http://schemas.microsoft.com/office/drawing/2014/main" id="{971AE2C5-3D9A-4185-B174-E33B3E173A1A}"/>
              </a:ext>
              <a:ext uri="{C183D7F6-B498-43B3-948B-1728B52AA6E4}">
                <adec:decorative xmlns:adec="http://schemas.microsoft.com/office/drawing/2017/decorative" val="1"/>
              </a:ext>
            </a:extLst>
          </p:cNvPr>
          <p:cNvGrpSpPr/>
          <p:nvPr userDrawn="1"/>
        </p:nvGrpSpPr>
        <p:grpSpPr>
          <a:xfrm>
            <a:off x="759695" y="2058384"/>
            <a:ext cx="777240" cy="777240"/>
            <a:chOff x="3615992" y="453692"/>
            <a:chExt cx="731520" cy="731520"/>
          </a:xfrm>
          <a:solidFill>
            <a:schemeClr val="bg1"/>
          </a:solidFill>
        </p:grpSpPr>
        <p:sp>
          <p:nvSpPr>
            <p:cNvPr id="12" name="Oval 11">
              <a:extLst>
                <a:ext uri="{FF2B5EF4-FFF2-40B4-BE49-F238E27FC236}">
                  <a16:creationId xmlns:a16="http://schemas.microsoft.com/office/drawing/2014/main" id="{3648D0FD-68EA-4BE1-8AD0-0FD7FDD9AAAD}"/>
                </a:ext>
              </a:extLst>
            </p:cNvPr>
            <p:cNvSpPr/>
            <p:nvPr/>
          </p:nvSpPr>
          <p:spPr bwMode="auto">
            <a:xfrm rot="10800000" flipV="1">
              <a:off x="3615992" y="453692"/>
              <a:ext cx="731520" cy="7315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0A9E0669-154C-4181-BA3C-91210D993948}"/>
                </a:ext>
              </a:extLst>
            </p:cNvPr>
            <p:cNvSpPr/>
            <p:nvPr/>
          </p:nvSpPr>
          <p:spPr bwMode="auto">
            <a:xfrm rot="10800000" flipV="1">
              <a:off x="3684968" y="522669"/>
              <a:ext cx="593568" cy="593568"/>
            </a:xfrm>
            <a:prstGeom prst="ellipse">
              <a:avLst/>
            </a:prstGeom>
            <a:grpFill/>
            <a:ln w="28575">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E7CA146D-5BCF-4AEB-9B4E-3A976B1C0012}"/>
              </a:ext>
              <a:ext uri="{C183D7F6-B498-43B3-948B-1728B52AA6E4}">
                <adec:decorative xmlns:adec="http://schemas.microsoft.com/office/drawing/2017/decorative" val="1"/>
              </a:ext>
            </a:extLst>
          </p:cNvPr>
          <p:cNvGrpSpPr/>
          <p:nvPr userDrawn="1"/>
        </p:nvGrpSpPr>
        <p:grpSpPr>
          <a:xfrm>
            <a:off x="4481890" y="2058384"/>
            <a:ext cx="777240" cy="777240"/>
            <a:chOff x="3615992" y="453692"/>
            <a:chExt cx="731520" cy="731520"/>
          </a:xfrm>
          <a:solidFill>
            <a:schemeClr val="bg1"/>
          </a:solidFill>
        </p:grpSpPr>
        <p:sp>
          <p:nvSpPr>
            <p:cNvPr id="17" name="Oval 16">
              <a:extLst>
                <a:ext uri="{FF2B5EF4-FFF2-40B4-BE49-F238E27FC236}">
                  <a16:creationId xmlns:a16="http://schemas.microsoft.com/office/drawing/2014/main" id="{E6BB8356-54C1-4643-8AA2-64596131ADC5}"/>
                </a:ext>
              </a:extLst>
            </p:cNvPr>
            <p:cNvSpPr/>
            <p:nvPr/>
          </p:nvSpPr>
          <p:spPr bwMode="auto">
            <a:xfrm rot="10800000" flipV="1">
              <a:off x="3615992" y="453692"/>
              <a:ext cx="731520" cy="7315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3C4BEC56-DA55-468C-A329-620C32B3B110}"/>
                </a:ext>
              </a:extLst>
            </p:cNvPr>
            <p:cNvSpPr/>
            <p:nvPr/>
          </p:nvSpPr>
          <p:spPr bwMode="auto">
            <a:xfrm rot="10800000" flipV="1">
              <a:off x="3684968" y="522669"/>
              <a:ext cx="593568" cy="593568"/>
            </a:xfrm>
            <a:prstGeom prst="ellipse">
              <a:avLst/>
            </a:prstGeom>
            <a:grpFill/>
            <a:ln w="28575">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85ADC63A-5E71-401C-A585-C7F157D24030}"/>
              </a:ext>
              <a:ext uri="{C183D7F6-B498-43B3-948B-1728B52AA6E4}">
                <adec:decorative xmlns:adec="http://schemas.microsoft.com/office/drawing/2017/decorative" val="1"/>
              </a:ext>
            </a:extLst>
          </p:cNvPr>
          <p:cNvGrpSpPr/>
          <p:nvPr userDrawn="1"/>
        </p:nvGrpSpPr>
        <p:grpSpPr>
          <a:xfrm>
            <a:off x="8204086" y="2058384"/>
            <a:ext cx="777240" cy="777240"/>
            <a:chOff x="3615992" y="453692"/>
            <a:chExt cx="731520" cy="731520"/>
          </a:xfrm>
          <a:solidFill>
            <a:schemeClr val="bg1"/>
          </a:solidFill>
        </p:grpSpPr>
        <p:sp>
          <p:nvSpPr>
            <p:cNvPr id="22" name="Oval 21">
              <a:extLst>
                <a:ext uri="{FF2B5EF4-FFF2-40B4-BE49-F238E27FC236}">
                  <a16:creationId xmlns:a16="http://schemas.microsoft.com/office/drawing/2014/main" id="{2F84D6A2-0249-4358-87D8-46D2A89FFF65}"/>
                </a:ext>
              </a:extLst>
            </p:cNvPr>
            <p:cNvSpPr/>
            <p:nvPr/>
          </p:nvSpPr>
          <p:spPr bwMode="auto">
            <a:xfrm rot="10800000" flipV="1">
              <a:off x="3615992" y="453692"/>
              <a:ext cx="731520" cy="7315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64199FDD-0FD8-4720-85CA-ECFFA7124C1B}"/>
                </a:ext>
              </a:extLst>
            </p:cNvPr>
            <p:cNvSpPr/>
            <p:nvPr/>
          </p:nvSpPr>
          <p:spPr bwMode="auto">
            <a:xfrm rot="10800000" flipV="1">
              <a:off x="3684968" y="522669"/>
              <a:ext cx="593568" cy="593568"/>
            </a:xfrm>
            <a:prstGeom prst="ellipse">
              <a:avLst/>
            </a:prstGeom>
            <a:grpFill/>
            <a:ln w="28575">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0229347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691252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Title">
    <p:bg>
      <p:bgPr>
        <a:blipFill>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199" y="3227431"/>
            <a:ext cx="2453685" cy="403137"/>
          </a:xfrm>
        </p:spPr>
        <p:txBody>
          <a:bodyPr wrap="square" lIns="0" tIns="0" rIns="0" bIns="0" anchor="ctr">
            <a:spAutoFit/>
          </a:bodyPr>
          <a:lstStyle>
            <a:lvl1pPr>
              <a:lnSpc>
                <a:spcPts val="3137"/>
              </a:lnSpc>
              <a:defRPr sz="2745" strike="noStrike">
                <a:solidFill>
                  <a:schemeClr val="bg1"/>
                </a:solidFill>
              </a:defRPr>
            </a:lvl1pPr>
          </a:lstStyle>
          <a:p>
            <a:r>
              <a:rPr lang="en-US"/>
              <a:t>Title</a:t>
            </a:r>
          </a:p>
        </p:txBody>
      </p:sp>
    </p:spTree>
    <p:extLst>
      <p:ext uri="{BB962C8B-B14F-4D97-AF65-F5344CB8AC3E}">
        <p14:creationId xmlns:p14="http://schemas.microsoft.com/office/powerpoint/2010/main" val="268219950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FDE817-4581-481C-9C54-D23C2F82ACA3}"/>
              </a:ext>
            </a:extLst>
          </p:cNvPr>
          <p:cNvSpPr>
            <a:spLocks noGrp="1"/>
          </p:cNvSpPr>
          <p:nvPr>
            <p:ph type="title" hasCustomPrompt="1"/>
          </p:nvPr>
        </p:nvSpPr>
        <p:spPr>
          <a:xfrm>
            <a:off x="585217" y="3207401"/>
            <a:ext cx="8892608" cy="443198"/>
          </a:xfrm>
          <a:noFill/>
        </p:spPr>
        <p:txBody>
          <a:bodyPr wrap="square" lIns="0" tIns="0" rIns="0" bIns="0" anchor="ctr" anchorCtr="0">
            <a:spAutoFit/>
          </a:bodyPr>
          <a:lstStyle>
            <a:lvl1pPr algn="l" defTabSz="932563" rtl="0" eaLnBrk="1" latinLnBrk="0" hangingPunct="1">
              <a:lnSpc>
                <a:spcPct val="90000"/>
              </a:lnSpc>
              <a:spcBef>
                <a:spcPct val="0"/>
              </a:spcBef>
              <a:buNone/>
              <a:defRPr lang="en-US" sz="32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148538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2716" y="3227431"/>
            <a:ext cx="2690830"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81286527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478091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a:t>Click to edit Master title style</a:t>
            </a:r>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682211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a:t>Click icon to add table</a:t>
            </a:r>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4453252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11952329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46CF1A4-15C0-4CD4-BB2A-1AE003F0C59B}"/>
              </a:ext>
            </a:extLst>
          </p:cNvPr>
          <p:cNvPicPr>
            <a:picLocks noChangeAspect="1"/>
          </p:cNvPicPr>
          <p:nvPr userDrawn="1"/>
        </p:nvPicPr>
        <p:blipFill rotWithShape="1">
          <a:blip r:embed="rId3"/>
          <a:srcRect l="17847" t="3883" r="5665" b="3883"/>
          <a:stretch/>
        </p:blipFill>
        <p:spPr>
          <a:xfrm>
            <a:off x="5334000" y="0"/>
            <a:ext cx="6858000" cy="685800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p:spPr>
      </p:pic>
      <p:pic>
        <p:nvPicPr>
          <p:cNvPr id="4" name="Picture 3" descr="Microsoft Dynamics 365 logo">
            <a:extLst>
              <a:ext uri="{FF2B5EF4-FFF2-40B4-BE49-F238E27FC236}">
                <a16:creationId xmlns:a16="http://schemas.microsoft.com/office/drawing/2014/main" id="{A4F019A0-D1A3-4E90-BE72-0BEA5623FCC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9B7CA3D8-8EC2-4E20-955C-A95CB279C9C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4746147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191972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2160366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20377020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Colorful shipping containers cropped within the Dynamics 365 graphic frame.">
            <a:extLst>
              <a:ext uri="{FF2B5EF4-FFF2-40B4-BE49-F238E27FC236}">
                <a16:creationId xmlns:a16="http://schemas.microsoft.com/office/drawing/2014/main" id="{ABAE2B50-363A-4435-A660-CD199CF2D96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1561540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3318732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emf"/><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1"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55" r:id="rId2"/>
    <p:sldLayoutId id="2147484957" r:id="rId3"/>
    <p:sldLayoutId id="2147484609" r:id="rId4"/>
    <p:sldLayoutId id="2147484956" r:id="rId5"/>
    <p:sldLayoutId id="2147484958" r:id="rId6"/>
    <p:sldLayoutId id="2147484944" r:id="rId7"/>
    <p:sldLayoutId id="2147484961" r:id="rId8"/>
    <p:sldLayoutId id="2147484943" r:id="rId9"/>
    <p:sldLayoutId id="2147484962" r:id="rId10"/>
    <p:sldLayoutId id="2147484577" r:id="rId11"/>
    <p:sldLayoutId id="2147484610" r:id="rId12"/>
    <p:sldLayoutId id="2147484710" r:id="rId13"/>
    <p:sldLayoutId id="2147484240" r:id="rId14"/>
    <p:sldLayoutId id="2147484910" r:id="rId15"/>
    <p:sldLayoutId id="2147484911" r:id="rId16"/>
    <p:sldLayoutId id="2147484639" r:id="rId17"/>
    <p:sldLayoutId id="2147484965" r:id="rId18"/>
    <p:sldLayoutId id="2147484966" r:id="rId19"/>
    <p:sldLayoutId id="2147484964" r:id="rId20"/>
    <p:sldLayoutId id="2147484968" r:id="rId21"/>
    <p:sldLayoutId id="2147484967" r:id="rId22"/>
    <p:sldLayoutId id="2147484603" r:id="rId23"/>
    <p:sldLayoutId id="2147484935" r:id="rId24"/>
    <p:sldLayoutId id="2147484936" r:id="rId25"/>
    <p:sldLayoutId id="2147484937" r:id="rId26"/>
    <p:sldLayoutId id="2147484833" r:id="rId27"/>
    <p:sldLayoutId id="2147484834" r:id="rId28"/>
    <p:sldLayoutId id="2147484835" r:id="rId29"/>
    <p:sldLayoutId id="2147484922" r:id="rId30"/>
    <p:sldLayoutId id="2147484923" r:id="rId31"/>
    <p:sldLayoutId id="2147484924" r:id="rId32"/>
    <p:sldLayoutId id="2147484839" r:id="rId33"/>
    <p:sldLayoutId id="2147484840" r:id="rId34"/>
    <p:sldLayoutId id="2147484841" r:id="rId35"/>
    <p:sldLayoutId id="2147484842" r:id="rId36"/>
    <p:sldLayoutId id="2147484843" r:id="rId37"/>
    <p:sldLayoutId id="2147484931" r:id="rId38"/>
    <p:sldLayoutId id="2147484787" r:id="rId39"/>
    <p:sldLayoutId id="2147484249" r:id="rId40"/>
    <p:sldLayoutId id="2147484640" r:id="rId41"/>
    <p:sldLayoutId id="2147484584" r:id="rId42"/>
    <p:sldLayoutId id="2147484583" r:id="rId43"/>
    <p:sldLayoutId id="2147484671" r:id="rId44"/>
    <p:sldLayoutId id="2147484673" r:id="rId45"/>
    <p:sldLayoutId id="2147484585" r:id="rId46"/>
    <p:sldLayoutId id="2147484299" r:id="rId47"/>
    <p:sldLayoutId id="2147484263" r:id="rId48"/>
    <p:sldLayoutId id="2147484969"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923" y="2693112"/>
            <a:ext cx="4479036" cy="1661993"/>
          </a:xfrm>
        </p:spPr>
        <p:txBody>
          <a:bodyPr/>
          <a:lstStyle/>
          <a:p>
            <a:r>
              <a:rPr lang="en-US" dirty="0"/>
              <a:t>Module 6: Work with Dynamics 365 Sales Insights</a:t>
            </a:r>
          </a:p>
        </p:txBody>
      </p:sp>
    </p:spTree>
    <p:extLst>
      <p:ext uri="{BB962C8B-B14F-4D97-AF65-F5344CB8AC3E}">
        <p14:creationId xmlns:p14="http://schemas.microsoft.com/office/powerpoint/2010/main" val="3062666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E4648-1FCC-4705-A204-BE866FC93B00}"/>
              </a:ext>
            </a:extLst>
          </p:cNvPr>
          <p:cNvSpPr>
            <a:spLocks noGrp="1"/>
          </p:cNvSpPr>
          <p:nvPr>
            <p:ph type="title"/>
          </p:nvPr>
        </p:nvSpPr>
        <p:spPr/>
        <p:txBody>
          <a:bodyPr/>
          <a:lstStyle/>
          <a:p>
            <a:r>
              <a:rPr lang="en-US" dirty="0"/>
              <a:t>Optimize ranking of insight cards</a:t>
            </a:r>
          </a:p>
        </p:txBody>
      </p:sp>
      <p:sp>
        <p:nvSpPr>
          <p:cNvPr id="3" name="Content Placeholder 2">
            <a:extLst>
              <a:ext uri="{FF2B5EF4-FFF2-40B4-BE49-F238E27FC236}">
                <a16:creationId xmlns:a16="http://schemas.microsoft.com/office/drawing/2014/main" id="{ECBF4711-D377-476D-9257-AC9CC50D79FD}"/>
              </a:ext>
            </a:extLst>
          </p:cNvPr>
          <p:cNvSpPr>
            <a:spLocks noGrp="1"/>
          </p:cNvSpPr>
          <p:nvPr>
            <p:ph sz="quarter" idx="12"/>
          </p:nvPr>
        </p:nvSpPr>
        <p:spPr>
          <a:xfrm>
            <a:off x="585217" y="1218969"/>
            <a:ext cx="3339407" cy="3323987"/>
          </a:xfrm>
        </p:spPr>
        <p:txBody>
          <a:bodyPr/>
          <a:lstStyle/>
          <a:p>
            <a:pPr marL="0" indent="0" algn="l">
              <a:buNone/>
            </a:pPr>
            <a:r>
              <a:rPr lang="en-US" sz="2400" b="0" i="0" dirty="0">
                <a:solidFill>
                  <a:srgbClr val="171717"/>
                </a:solidFill>
                <a:effectLst/>
                <a:latin typeface="Segoe UI" panose="020B0502040204020203" pitchFamily="34" charset="0"/>
              </a:rPr>
              <a:t>When defining rules, you can use one of the four following properties when editing the rule:</a:t>
            </a:r>
          </a:p>
          <a:p>
            <a:r>
              <a:rPr lang="en-US" sz="2000" i="0" dirty="0">
                <a:solidFill>
                  <a:srgbClr val="171717"/>
                </a:solidFill>
                <a:effectLst/>
                <a:latin typeface="Segoe UI" panose="020B0502040204020203" pitchFamily="34" charset="0"/>
              </a:rPr>
              <a:t>Name of the entity </a:t>
            </a:r>
          </a:p>
          <a:p>
            <a:r>
              <a:rPr lang="en-US" sz="2000" i="0" dirty="0">
                <a:solidFill>
                  <a:srgbClr val="171717"/>
                </a:solidFill>
                <a:effectLst/>
                <a:latin typeface="Segoe UI" panose="020B0502040204020203" pitchFamily="34" charset="0"/>
              </a:rPr>
              <a:t>Attribute type </a:t>
            </a:r>
          </a:p>
          <a:p>
            <a:r>
              <a:rPr lang="en-US" sz="2000" i="0" dirty="0">
                <a:solidFill>
                  <a:srgbClr val="171717"/>
                </a:solidFill>
                <a:effectLst/>
                <a:latin typeface="Segoe UI" panose="020B0502040204020203" pitchFamily="34" charset="0"/>
              </a:rPr>
              <a:t>Condition</a:t>
            </a:r>
            <a:endParaRPr lang="en-US" sz="2000" dirty="0">
              <a:solidFill>
                <a:srgbClr val="171717"/>
              </a:solidFill>
              <a:latin typeface="Segoe UI" panose="020B0502040204020203" pitchFamily="34" charset="0"/>
            </a:endParaRPr>
          </a:p>
          <a:p>
            <a:r>
              <a:rPr lang="en-US" sz="2000" i="0" dirty="0">
                <a:solidFill>
                  <a:srgbClr val="171717"/>
                </a:solidFill>
                <a:effectLst/>
                <a:latin typeface="Segoe UI" panose="020B0502040204020203" pitchFamily="34" charset="0"/>
              </a:rPr>
              <a:t>Value </a:t>
            </a:r>
            <a:endParaRPr lang="en-US" dirty="0"/>
          </a:p>
        </p:txBody>
      </p:sp>
      <p:pic>
        <p:nvPicPr>
          <p:cNvPr id="6" name="Picture 5" descr="Graphical user interface&#10;&#10;Description automatically generated">
            <a:extLst>
              <a:ext uri="{FF2B5EF4-FFF2-40B4-BE49-F238E27FC236}">
                <a16:creationId xmlns:a16="http://schemas.microsoft.com/office/drawing/2014/main" id="{6945449F-EEC6-41E1-BEFF-6FF2B94EDBFE}"/>
              </a:ext>
            </a:extLst>
          </p:cNvPr>
          <p:cNvPicPr>
            <a:picLocks noChangeAspect="1"/>
          </p:cNvPicPr>
          <p:nvPr/>
        </p:nvPicPr>
        <p:blipFill>
          <a:blip r:embed="rId2"/>
          <a:stretch>
            <a:fillRect/>
          </a:stretch>
        </p:blipFill>
        <p:spPr>
          <a:xfrm>
            <a:off x="4398955" y="1802905"/>
            <a:ext cx="7207828" cy="4125976"/>
          </a:xfrm>
          <a:prstGeom prst="rect">
            <a:avLst/>
          </a:prstGeom>
        </p:spPr>
      </p:pic>
    </p:spTree>
    <p:extLst>
      <p:ext uri="{BB962C8B-B14F-4D97-AF65-F5344CB8AC3E}">
        <p14:creationId xmlns:p14="http://schemas.microsoft.com/office/powerpoint/2010/main" val="3192742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F2ECE-5165-4FDE-8593-85CD369E9F82}"/>
              </a:ext>
            </a:extLst>
          </p:cNvPr>
          <p:cNvSpPr>
            <a:spLocks noGrp="1"/>
          </p:cNvSpPr>
          <p:nvPr>
            <p:ph type="title"/>
          </p:nvPr>
        </p:nvSpPr>
        <p:spPr/>
        <p:txBody>
          <a:bodyPr/>
          <a:lstStyle/>
          <a:p>
            <a:r>
              <a:rPr lang="en-US" dirty="0"/>
              <a:t>Configure productivity intelligence</a:t>
            </a:r>
          </a:p>
        </p:txBody>
      </p:sp>
      <p:sp>
        <p:nvSpPr>
          <p:cNvPr id="3" name="Content Placeholder 2">
            <a:extLst>
              <a:ext uri="{FF2B5EF4-FFF2-40B4-BE49-F238E27FC236}">
                <a16:creationId xmlns:a16="http://schemas.microsoft.com/office/drawing/2014/main" id="{BC49134A-02F6-4D51-8112-08F6A20D74FA}"/>
              </a:ext>
            </a:extLst>
          </p:cNvPr>
          <p:cNvSpPr>
            <a:spLocks noGrp="1"/>
          </p:cNvSpPr>
          <p:nvPr>
            <p:ph sz="quarter" idx="12"/>
          </p:nvPr>
        </p:nvSpPr>
        <p:spPr>
          <a:xfrm>
            <a:off x="584200" y="1435100"/>
            <a:ext cx="11018520" cy="5860066"/>
          </a:xfrm>
        </p:spPr>
        <p:txBody>
          <a:bodyPr/>
          <a:lstStyle/>
          <a:p>
            <a:pPr algn="l">
              <a:buFont typeface="Arial" panose="020B0604020202020204" pitchFamily="34" charset="0"/>
              <a:buChar char="•"/>
            </a:pPr>
            <a:r>
              <a:rPr lang="en-US" b="1" i="0" dirty="0">
                <a:solidFill>
                  <a:srgbClr val="171717"/>
                </a:solidFill>
                <a:effectLst/>
                <a:latin typeface="Segoe UI" panose="020B0502040204020203" pitchFamily="34" charset="0"/>
              </a:rPr>
              <a:t>Email engagement</a:t>
            </a:r>
            <a:r>
              <a:rPr lang="en-US" b="0" i="0" dirty="0">
                <a:solidFill>
                  <a:srgbClr val="171717"/>
                </a:solidFill>
                <a:effectLst/>
                <a:latin typeface="Segoe UI" panose="020B0502040204020203" pitchFamily="34" charset="0"/>
              </a:rPr>
              <a:t> - Tracks email communication between sellers and their customers.</a:t>
            </a:r>
          </a:p>
          <a:p>
            <a:pPr algn="l">
              <a:buFont typeface="Arial" panose="020B0604020202020204" pitchFamily="34" charset="0"/>
              <a:buChar char="•"/>
            </a:pPr>
            <a:r>
              <a:rPr lang="en-US" b="1" i="0" dirty="0">
                <a:solidFill>
                  <a:srgbClr val="171717"/>
                </a:solidFill>
                <a:effectLst/>
                <a:latin typeface="Segoe UI" panose="020B0502040204020203" pitchFamily="34" charset="0"/>
              </a:rPr>
              <a:t>Auto capture</a:t>
            </a:r>
            <a:r>
              <a:rPr lang="en-US" b="0" i="0" dirty="0">
                <a:solidFill>
                  <a:srgbClr val="171717"/>
                </a:solidFill>
                <a:effectLst/>
                <a:latin typeface="Segoe UI" panose="020B0502040204020203" pitchFamily="34" charset="0"/>
              </a:rPr>
              <a:t> - Monitors email activities and suggests possible record associations-based factors (such as the sender) from the contents of the email.</a:t>
            </a:r>
          </a:p>
          <a:p>
            <a:pPr algn="l">
              <a:buFont typeface="Arial" panose="020B0604020202020204" pitchFamily="34" charset="0"/>
              <a:buChar char="•"/>
            </a:pPr>
            <a:r>
              <a:rPr lang="en-US" b="1" i="0" dirty="0">
                <a:solidFill>
                  <a:srgbClr val="171717"/>
                </a:solidFill>
                <a:effectLst/>
                <a:latin typeface="Segoe UI" panose="020B0502040204020203" pitchFamily="34" charset="0"/>
              </a:rPr>
              <a:t>Notes analysis</a:t>
            </a:r>
            <a:r>
              <a:rPr lang="en-US" b="0" i="0" dirty="0">
                <a:solidFill>
                  <a:srgbClr val="171717"/>
                </a:solidFill>
                <a:effectLst/>
                <a:latin typeface="Segoe UI" panose="020B0502040204020203" pitchFamily="34" charset="0"/>
              </a:rPr>
              <a:t> - Provides suggestions to auto create activities based on the text that is entered in a note.</a:t>
            </a:r>
          </a:p>
          <a:p>
            <a:endParaRPr lang="en-US" dirty="0"/>
          </a:p>
        </p:txBody>
      </p:sp>
    </p:spTree>
    <p:extLst>
      <p:ext uri="{BB962C8B-B14F-4D97-AF65-F5344CB8AC3E}">
        <p14:creationId xmlns:p14="http://schemas.microsoft.com/office/powerpoint/2010/main" val="211531089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7B392-37D7-4649-B6AD-38A32CA6721A}"/>
              </a:ext>
            </a:extLst>
          </p:cNvPr>
          <p:cNvSpPr>
            <a:spLocks noGrp="1"/>
          </p:cNvSpPr>
          <p:nvPr>
            <p:ph type="title"/>
          </p:nvPr>
        </p:nvSpPr>
        <p:spPr/>
        <p:txBody>
          <a:bodyPr/>
          <a:lstStyle/>
          <a:p>
            <a:r>
              <a:rPr lang="en-US" dirty="0"/>
              <a:t>Configure Email engagement </a:t>
            </a:r>
          </a:p>
        </p:txBody>
      </p:sp>
      <p:sp>
        <p:nvSpPr>
          <p:cNvPr id="3" name="Content Placeholder 2">
            <a:extLst>
              <a:ext uri="{FF2B5EF4-FFF2-40B4-BE49-F238E27FC236}">
                <a16:creationId xmlns:a16="http://schemas.microsoft.com/office/drawing/2014/main" id="{612B636E-765B-42FA-B863-6D00D68CF65E}"/>
              </a:ext>
            </a:extLst>
          </p:cNvPr>
          <p:cNvSpPr>
            <a:spLocks noGrp="1"/>
          </p:cNvSpPr>
          <p:nvPr>
            <p:ph sz="quarter" idx="12"/>
          </p:nvPr>
        </p:nvSpPr>
        <p:spPr>
          <a:xfrm>
            <a:off x="584200" y="1435100"/>
            <a:ext cx="10931698" cy="1292662"/>
          </a:xfrm>
        </p:spPr>
        <p:txBody>
          <a:bodyPr/>
          <a:lstStyle/>
          <a:p>
            <a:pPr marL="0" indent="0">
              <a:buNone/>
            </a:pPr>
            <a:r>
              <a:rPr lang="en-US" dirty="0"/>
              <a:t>Enable Email engagement from the Sales Insights settings area of the Sales Hub application.</a:t>
            </a:r>
          </a:p>
        </p:txBody>
      </p:sp>
      <p:pic>
        <p:nvPicPr>
          <p:cNvPr id="6" name="Picture 5" descr="Graphical user interface, text, application&#10;&#10;Description automatically generated">
            <a:extLst>
              <a:ext uri="{FF2B5EF4-FFF2-40B4-BE49-F238E27FC236}">
                <a16:creationId xmlns:a16="http://schemas.microsoft.com/office/drawing/2014/main" id="{1D2CEFE6-52FC-438A-8FF3-C02B58227B10}"/>
              </a:ext>
            </a:extLst>
          </p:cNvPr>
          <p:cNvPicPr>
            <a:picLocks noChangeAspect="1"/>
          </p:cNvPicPr>
          <p:nvPr/>
        </p:nvPicPr>
        <p:blipFill>
          <a:blip r:embed="rId2"/>
          <a:stretch>
            <a:fillRect/>
          </a:stretch>
        </p:blipFill>
        <p:spPr>
          <a:xfrm>
            <a:off x="1173370" y="2588777"/>
            <a:ext cx="9277350" cy="3448050"/>
          </a:xfrm>
          <a:prstGeom prst="rect">
            <a:avLst/>
          </a:prstGeom>
          <a:ln>
            <a:solidFill>
              <a:schemeClr val="accent4"/>
            </a:solidFill>
          </a:ln>
        </p:spPr>
      </p:pic>
    </p:spTree>
    <p:extLst>
      <p:ext uri="{BB962C8B-B14F-4D97-AF65-F5344CB8AC3E}">
        <p14:creationId xmlns:p14="http://schemas.microsoft.com/office/powerpoint/2010/main" val="216985328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E742B-D0F6-4BE5-AB09-915AA4269032}"/>
              </a:ext>
            </a:extLst>
          </p:cNvPr>
          <p:cNvSpPr>
            <a:spLocks noGrp="1"/>
          </p:cNvSpPr>
          <p:nvPr>
            <p:ph type="title"/>
          </p:nvPr>
        </p:nvSpPr>
        <p:spPr/>
        <p:txBody>
          <a:bodyPr/>
          <a:lstStyle/>
          <a:p>
            <a:r>
              <a:rPr lang="en-US" dirty="0"/>
              <a:t>Enable Auto capture</a:t>
            </a:r>
          </a:p>
        </p:txBody>
      </p:sp>
      <p:sp>
        <p:nvSpPr>
          <p:cNvPr id="3" name="Content Placeholder 2">
            <a:extLst>
              <a:ext uri="{FF2B5EF4-FFF2-40B4-BE49-F238E27FC236}">
                <a16:creationId xmlns:a16="http://schemas.microsoft.com/office/drawing/2014/main" id="{E7FDD464-789B-4235-B29D-752E2C79A600}"/>
              </a:ext>
            </a:extLst>
          </p:cNvPr>
          <p:cNvSpPr>
            <a:spLocks noGrp="1"/>
          </p:cNvSpPr>
          <p:nvPr>
            <p:ph sz="quarter" idx="12"/>
          </p:nvPr>
        </p:nvSpPr>
        <p:spPr>
          <a:xfrm>
            <a:off x="588263" y="1180176"/>
            <a:ext cx="11270509" cy="1107996"/>
          </a:xfrm>
        </p:spPr>
        <p:txBody>
          <a:bodyPr/>
          <a:lstStyle/>
          <a:p>
            <a:pPr marL="0" indent="0">
              <a:buNone/>
            </a:pPr>
            <a:r>
              <a:rPr lang="en-US" sz="2400" b="0" i="0" dirty="0">
                <a:solidFill>
                  <a:srgbClr val="171717"/>
                </a:solidFill>
                <a:effectLst/>
                <a:latin typeface="Segoe UI" panose="020B0502040204020203" pitchFamily="34" charset="0"/>
              </a:rPr>
              <a:t>After you accept the privacy statement for Sales Insights, Auto capture should be enabled by default. You can verify that it is enabled by going to the Sales Insights settings area and selecting </a:t>
            </a:r>
            <a:r>
              <a:rPr lang="en-US" sz="2400" b="1" i="0" dirty="0">
                <a:solidFill>
                  <a:srgbClr val="171717"/>
                </a:solidFill>
                <a:effectLst/>
                <a:latin typeface="Segoe UI" panose="020B0502040204020203" pitchFamily="34" charset="0"/>
              </a:rPr>
              <a:t>Auto capture</a:t>
            </a:r>
            <a:r>
              <a:rPr lang="en-US" sz="2400" b="0" i="0" dirty="0">
                <a:solidFill>
                  <a:srgbClr val="171717"/>
                </a:solidFill>
                <a:effectLst/>
                <a:latin typeface="Segoe UI" panose="020B0502040204020203" pitchFamily="34" charset="0"/>
              </a:rPr>
              <a:t>.</a:t>
            </a:r>
            <a:endParaRPr lang="en-US" sz="2400" dirty="0"/>
          </a:p>
        </p:txBody>
      </p:sp>
      <p:pic>
        <p:nvPicPr>
          <p:cNvPr id="8" name="Picture 7" descr="Graphical user interface, text, application&#10;&#10;Description automatically generated">
            <a:extLst>
              <a:ext uri="{FF2B5EF4-FFF2-40B4-BE49-F238E27FC236}">
                <a16:creationId xmlns:a16="http://schemas.microsoft.com/office/drawing/2014/main" id="{2936F041-246D-438E-B736-F6AF8AF3DA12}"/>
              </a:ext>
            </a:extLst>
          </p:cNvPr>
          <p:cNvPicPr>
            <a:picLocks noChangeAspect="1"/>
          </p:cNvPicPr>
          <p:nvPr/>
        </p:nvPicPr>
        <p:blipFill>
          <a:blip r:embed="rId2"/>
          <a:stretch>
            <a:fillRect/>
          </a:stretch>
        </p:blipFill>
        <p:spPr>
          <a:xfrm>
            <a:off x="1575608" y="2577182"/>
            <a:ext cx="8466166" cy="3985293"/>
          </a:xfrm>
          <a:prstGeom prst="rect">
            <a:avLst/>
          </a:prstGeom>
          <a:ln>
            <a:solidFill>
              <a:schemeClr val="accent4"/>
            </a:solidFill>
          </a:ln>
        </p:spPr>
      </p:pic>
    </p:spTree>
    <p:extLst>
      <p:ext uri="{BB962C8B-B14F-4D97-AF65-F5344CB8AC3E}">
        <p14:creationId xmlns:p14="http://schemas.microsoft.com/office/powerpoint/2010/main" val="195621733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CC69B-0B9C-469B-84E0-4D311669755C}"/>
              </a:ext>
            </a:extLst>
          </p:cNvPr>
          <p:cNvSpPr>
            <a:spLocks noGrp="1"/>
          </p:cNvSpPr>
          <p:nvPr>
            <p:ph type="title"/>
          </p:nvPr>
        </p:nvSpPr>
        <p:spPr/>
        <p:txBody>
          <a:bodyPr/>
          <a:lstStyle/>
          <a:p>
            <a:r>
              <a:rPr lang="en-US" dirty="0"/>
              <a:t>Configure connection insights </a:t>
            </a:r>
          </a:p>
        </p:txBody>
      </p:sp>
      <p:sp>
        <p:nvSpPr>
          <p:cNvPr id="3" name="Content Placeholder 2">
            <a:extLst>
              <a:ext uri="{FF2B5EF4-FFF2-40B4-BE49-F238E27FC236}">
                <a16:creationId xmlns:a16="http://schemas.microsoft.com/office/drawing/2014/main" id="{8EC0BAFE-297B-4D07-851C-F3A95514FFA6}"/>
              </a:ext>
            </a:extLst>
          </p:cNvPr>
          <p:cNvSpPr>
            <a:spLocks noGrp="1"/>
          </p:cNvSpPr>
          <p:nvPr>
            <p:ph sz="quarter" idx="12"/>
          </p:nvPr>
        </p:nvSpPr>
        <p:spPr>
          <a:xfrm>
            <a:off x="584200" y="1435100"/>
            <a:ext cx="11140543" cy="3471720"/>
          </a:xfrm>
        </p:spPr>
        <p:txBody>
          <a:bodyPr/>
          <a:lstStyle/>
          <a:p>
            <a:pPr algn="l">
              <a:buFont typeface="Arial" panose="020B0604020202020204" pitchFamily="34" charset="0"/>
              <a:buChar char="•"/>
            </a:pPr>
            <a:r>
              <a:rPr lang="en-US" sz="2400" b="1" i="0" dirty="0">
                <a:solidFill>
                  <a:srgbClr val="171717"/>
                </a:solidFill>
                <a:effectLst/>
                <a:latin typeface="Segoe UI" panose="020B0502040204020203" pitchFamily="34" charset="0"/>
              </a:rPr>
              <a:t>Relationship analytics</a:t>
            </a:r>
            <a:r>
              <a:rPr lang="en-US" sz="2400" b="0" i="0" dirty="0">
                <a:solidFill>
                  <a:srgbClr val="171717"/>
                </a:solidFill>
                <a:effectLst/>
                <a:latin typeface="Segoe UI" panose="020B0502040204020203" pitchFamily="34" charset="0"/>
              </a:rPr>
              <a:t> - Monitors activities between you and your customers to provide an overall heath score. Actions can be triggered as the score changes so you can keep aware of the relationship.</a:t>
            </a:r>
          </a:p>
          <a:p>
            <a:pPr algn="l">
              <a:buFont typeface="Arial" panose="020B0604020202020204" pitchFamily="34" charset="0"/>
              <a:buChar char="•"/>
            </a:pPr>
            <a:r>
              <a:rPr lang="en-US" sz="2400" b="1" i="0" dirty="0">
                <a:solidFill>
                  <a:srgbClr val="171717"/>
                </a:solidFill>
                <a:effectLst/>
                <a:latin typeface="Segoe UI" panose="020B0502040204020203" pitchFamily="34" charset="0"/>
              </a:rPr>
              <a:t>Talking points</a:t>
            </a:r>
            <a:r>
              <a:rPr lang="en-US" sz="2400" b="0" i="0" dirty="0">
                <a:solidFill>
                  <a:srgbClr val="171717"/>
                </a:solidFill>
                <a:effectLst/>
                <a:latin typeface="Segoe UI" panose="020B0502040204020203" pitchFamily="34" charset="0"/>
              </a:rPr>
              <a:t> - Identifies relevant subjects such as sports, entertainment, or family-related items from past customer communications and provides them as possible conversation starters.</a:t>
            </a:r>
          </a:p>
          <a:p>
            <a:pPr algn="l">
              <a:buFont typeface="Arial" panose="020B0604020202020204" pitchFamily="34" charset="0"/>
              <a:buChar char="•"/>
            </a:pPr>
            <a:r>
              <a:rPr lang="en-US" sz="2400" b="1" i="0" dirty="0">
                <a:solidFill>
                  <a:srgbClr val="171717"/>
                </a:solidFill>
                <a:effectLst/>
                <a:latin typeface="Segoe UI" panose="020B0502040204020203" pitchFamily="34" charset="0"/>
              </a:rPr>
              <a:t>Who knows whom</a:t>
            </a:r>
            <a:r>
              <a:rPr lang="en-US" sz="2400" b="0" i="0" dirty="0">
                <a:solidFill>
                  <a:srgbClr val="171717"/>
                </a:solidFill>
                <a:effectLst/>
                <a:latin typeface="Segoe UI" panose="020B0502040204020203" pitchFamily="34" charset="0"/>
              </a:rPr>
              <a:t> - Identifies others inside your organization that might have an existing relationship with a lead or contact and provides you with the ability to request an introduction.</a:t>
            </a:r>
          </a:p>
        </p:txBody>
      </p:sp>
    </p:spTree>
    <p:extLst>
      <p:ext uri="{BB962C8B-B14F-4D97-AF65-F5344CB8AC3E}">
        <p14:creationId xmlns:p14="http://schemas.microsoft.com/office/powerpoint/2010/main" val="153985827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25795-06D2-49EE-96BA-AFA3D8F8372E}"/>
              </a:ext>
            </a:extLst>
          </p:cNvPr>
          <p:cNvSpPr>
            <a:spLocks noGrp="1"/>
          </p:cNvSpPr>
          <p:nvPr>
            <p:ph type="title"/>
          </p:nvPr>
        </p:nvSpPr>
        <p:spPr/>
        <p:txBody>
          <a:bodyPr/>
          <a:lstStyle/>
          <a:p>
            <a:r>
              <a:rPr lang="en-US" dirty="0"/>
              <a:t>Configure relationship analytics</a:t>
            </a:r>
          </a:p>
        </p:txBody>
      </p:sp>
      <p:sp>
        <p:nvSpPr>
          <p:cNvPr id="3" name="Content Placeholder 2">
            <a:extLst>
              <a:ext uri="{FF2B5EF4-FFF2-40B4-BE49-F238E27FC236}">
                <a16:creationId xmlns:a16="http://schemas.microsoft.com/office/drawing/2014/main" id="{F52A2A92-9C0D-4630-9447-C424448B3AF4}"/>
              </a:ext>
            </a:extLst>
          </p:cNvPr>
          <p:cNvSpPr>
            <a:spLocks noGrp="1"/>
          </p:cNvSpPr>
          <p:nvPr>
            <p:ph sz="quarter" idx="12"/>
          </p:nvPr>
        </p:nvSpPr>
        <p:spPr>
          <a:xfrm>
            <a:off x="584200" y="1435100"/>
            <a:ext cx="11084844" cy="2154436"/>
          </a:xfrm>
        </p:spPr>
        <p:txBody>
          <a:bodyPr/>
          <a:lstStyle/>
          <a:p>
            <a:pPr marL="0" indent="0">
              <a:buNone/>
            </a:pPr>
            <a:r>
              <a:rPr lang="en-US" dirty="0">
                <a:solidFill>
                  <a:srgbClr val="171717"/>
                </a:solidFill>
                <a:latin typeface="Segoe UI" panose="020B0502040204020203" pitchFamily="34" charset="0"/>
              </a:rPr>
              <a:t>P</a:t>
            </a:r>
            <a:r>
              <a:rPr lang="en-US" b="0" i="0" dirty="0">
                <a:solidFill>
                  <a:srgbClr val="171717"/>
                </a:solidFill>
                <a:effectLst/>
                <a:latin typeface="Segoe UI" panose="020B0502040204020203" pitchFamily="34" charset="0"/>
              </a:rPr>
              <a:t>rovides a graphical representation of KPIs and activity history for any contact, opportunity, lead, or account to users of the application.</a:t>
            </a:r>
            <a:endParaRPr lang="en-US" dirty="0"/>
          </a:p>
        </p:txBody>
      </p:sp>
      <p:pic>
        <p:nvPicPr>
          <p:cNvPr id="1026" name="Picture 2" descr="Graphical user interface, text, application&#10;&#10;Description automatically generated">
            <a:extLst>
              <a:ext uri="{FF2B5EF4-FFF2-40B4-BE49-F238E27FC236}">
                <a16:creationId xmlns:a16="http://schemas.microsoft.com/office/drawing/2014/main" id="{E07DA229-EBF0-4EF6-AC2D-E2C0DA8979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0460" y="2856324"/>
            <a:ext cx="8896350" cy="2733675"/>
          </a:xfrm>
          <a:prstGeom prst="rect">
            <a:avLst/>
          </a:prstGeom>
          <a:noFill/>
        </p:spPr>
      </p:pic>
    </p:spTree>
    <p:extLst>
      <p:ext uri="{BB962C8B-B14F-4D97-AF65-F5344CB8AC3E}">
        <p14:creationId xmlns:p14="http://schemas.microsoft.com/office/powerpoint/2010/main" val="332142408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56306-59B2-4005-9931-BF404A193533}"/>
              </a:ext>
            </a:extLst>
          </p:cNvPr>
          <p:cNvSpPr>
            <a:spLocks noGrp="1"/>
          </p:cNvSpPr>
          <p:nvPr>
            <p:ph type="title"/>
          </p:nvPr>
        </p:nvSpPr>
        <p:spPr/>
        <p:txBody>
          <a:bodyPr/>
          <a:lstStyle/>
          <a:p>
            <a:r>
              <a:rPr lang="en-US" dirty="0"/>
              <a:t>Relationship health score</a:t>
            </a:r>
          </a:p>
        </p:txBody>
      </p:sp>
      <p:sp>
        <p:nvSpPr>
          <p:cNvPr id="3" name="Content Placeholder 2">
            <a:extLst>
              <a:ext uri="{FF2B5EF4-FFF2-40B4-BE49-F238E27FC236}">
                <a16:creationId xmlns:a16="http://schemas.microsoft.com/office/drawing/2014/main" id="{8402745B-C2A8-4CE3-A523-5DF606621A7A}"/>
              </a:ext>
            </a:extLst>
          </p:cNvPr>
          <p:cNvSpPr>
            <a:spLocks noGrp="1"/>
          </p:cNvSpPr>
          <p:nvPr>
            <p:ph sz="quarter" idx="12"/>
          </p:nvPr>
        </p:nvSpPr>
        <p:spPr>
          <a:xfrm>
            <a:off x="588263" y="1484977"/>
            <a:ext cx="5211763" cy="2499146"/>
          </a:xfrm>
        </p:spPr>
        <p:txBody>
          <a:bodyPr/>
          <a:lstStyle/>
          <a:p>
            <a:pPr marL="0" indent="0">
              <a:buNone/>
            </a:pPr>
            <a:r>
              <a:rPr lang="en-US" dirty="0"/>
              <a:t>Activity types:</a:t>
            </a:r>
          </a:p>
          <a:p>
            <a:r>
              <a:rPr lang="en-US" dirty="0"/>
              <a:t>Emails</a:t>
            </a:r>
          </a:p>
          <a:p>
            <a:r>
              <a:rPr lang="en-US" dirty="0"/>
              <a:t>Appointments</a:t>
            </a:r>
          </a:p>
          <a:p>
            <a:r>
              <a:rPr lang="en-US" dirty="0"/>
              <a:t>Phone calls</a:t>
            </a:r>
          </a:p>
          <a:p>
            <a:r>
              <a:rPr lang="en-US" dirty="0"/>
              <a:t>Overall (all activities)</a:t>
            </a:r>
          </a:p>
        </p:txBody>
      </p:sp>
      <p:pic>
        <p:nvPicPr>
          <p:cNvPr id="6" name="Picture 5" descr="Chart&#10;&#10;Description automatically generated with low confidence">
            <a:extLst>
              <a:ext uri="{FF2B5EF4-FFF2-40B4-BE49-F238E27FC236}">
                <a16:creationId xmlns:a16="http://schemas.microsoft.com/office/drawing/2014/main" id="{902D9AA2-2A10-4043-9A55-E70170E5B63A}"/>
              </a:ext>
            </a:extLst>
          </p:cNvPr>
          <p:cNvPicPr>
            <a:picLocks noChangeAspect="1"/>
          </p:cNvPicPr>
          <p:nvPr/>
        </p:nvPicPr>
        <p:blipFill>
          <a:blip r:embed="rId2"/>
          <a:stretch>
            <a:fillRect/>
          </a:stretch>
        </p:blipFill>
        <p:spPr>
          <a:xfrm>
            <a:off x="5070763" y="1567290"/>
            <a:ext cx="6930935" cy="3392510"/>
          </a:xfrm>
          <a:prstGeom prst="rect">
            <a:avLst/>
          </a:prstGeom>
        </p:spPr>
      </p:pic>
    </p:spTree>
    <p:extLst>
      <p:ext uri="{BB962C8B-B14F-4D97-AF65-F5344CB8AC3E}">
        <p14:creationId xmlns:p14="http://schemas.microsoft.com/office/powerpoint/2010/main" val="92238030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92297-3BD9-49B8-988B-D9A633B9EBA1}"/>
              </a:ext>
            </a:extLst>
          </p:cNvPr>
          <p:cNvSpPr>
            <a:spLocks noGrp="1"/>
          </p:cNvSpPr>
          <p:nvPr>
            <p:ph type="title"/>
          </p:nvPr>
        </p:nvSpPr>
        <p:spPr/>
        <p:txBody>
          <a:bodyPr/>
          <a:lstStyle/>
          <a:p>
            <a:r>
              <a:rPr lang="en-US" dirty="0"/>
              <a:t>Configure predictive models</a:t>
            </a:r>
          </a:p>
        </p:txBody>
      </p:sp>
      <p:sp>
        <p:nvSpPr>
          <p:cNvPr id="3" name="Content Placeholder 2">
            <a:extLst>
              <a:ext uri="{FF2B5EF4-FFF2-40B4-BE49-F238E27FC236}">
                <a16:creationId xmlns:a16="http://schemas.microsoft.com/office/drawing/2014/main" id="{C7041251-53EA-40EF-A702-C3378EAE7643}"/>
              </a:ext>
            </a:extLst>
          </p:cNvPr>
          <p:cNvSpPr>
            <a:spLocks noGrp="1"/>
          </p:cNvSpPr>
          <p:nvPr>
            <p:ph sz="quarter" idx="12"/>
          </p:nvPr>
        </p:nvSpPr>
        <p:spPr>
          <a:xfrm>
            <a:off x="588263" y="1285471"/>
            <a:ext cx="11242040" cy="3065455"/>
          </a:xfrm>
        </p:spPr>
        <p:txBody>
          <a:bodyPr/>
          <a:lstStyle/>
          <a:p>
            <a:pPr marL="0" indent="0">
              <a:buNone/>
            </a:pPr>
            <a:r>
              <a:rPr lang="en-US" dirty="0"/>
              <a:t>The predictive lead and opportunity scoring capabilities of Dynamics 365 Sales Insights use machine learning models to calculate a score for all open leads and opportunities.</a:t>
            </a:r>
          </a:p>
          <a:p>
            <a:pPr lvl="1">
              <a:buFont typeface="Arial" panose="020B0604020202020204" pitchFamily="34" charset="0"/>
              <a:buChar char="•"/>
            </a:pPr>
            <a:r>
              <a:rPr lang="en-US" sz="2400" b="1" i="0" dirty="0">
                <a:solidFill>
                  <a:srgbClr val="171717"/>
                </a:solidFill>
                <a:effectLst/>
                <a:latin typeface="Segoe UI" panose="020B0502040204020203" pitchFamily="34" charset="0"/>
              </a:rPr>
              <a:t>Grade A (green)</a:t>
            </a:r>
            <a:r>
              <a:rPr lang="en-US" sz="2400" b="0" i="0" dirty="0">
                <a:solidFill>
                  <a:srgbClr val="171717"/>
                </a:solidFill>
                <a:effectLst/>
                <a:latin typeface="Segoe UI" panose="020B0502040204020203" pitchFamily="34" charset="0"/>
              </a:rPr>
              <a:t> - Highest likelihood for conversion.</a:t>
            </a:r>
          </a:p>
          <a:p>
            <a:pPr lvl="1">
              <a:buFont typeface="Arial" panose="020B0604020202020204" pitchFamily="34" charset="0"/>
              <a:buChar char="•"/>
            </a:pPr>
            <a:r>
              <a:rPr lang="en-US" sz="2400" b="1" i="0" dirty="0">
                <a:solidFill>
                  <a:srgbClr val="171717"/>
                </a:solidFill>
                <a:effectLst/>
                <a:latin typeface="Segoe UI" panose="020B0502040204020203" pitchFamily="34" charset="0"/>
              </a:rPr>
              <a:t>Grade B (purple)</a:t>
            </a:r>
            <a:endParaRPr lang="en-US" sz="2400" b="0" i="0" dirty="0">
              <a:solidFill>
                <a:srgbClr val="171717"/>
              </a:solidFill>
              <a:effectLst/>
              <a:latin typeface="Segoe UI" panose="020B0502040204020203" pitchFamily="34" charset="0"/>
            </a:endParaRPr>
          </a:p>
          <a:p>
            <a:pPr lvl="1">
              <a:buFont typeface="Arial" panose="020B0604020202020204" pitchFamily="34" charset="0"/>
              <a:buChar char="•"/>
            </a:pPr>
            <a:r>
              <a:rPr lang="en-US" sz="2400" b="1" i="0" dirty="0">
                <a:solidFill>
                  <a:srgbClr val="171717"/>
                </a:solidFill>
                <a:effectLst/>
                <a:latin typeface="Segoe UI" panose="020B0502040204020203" pitchFamily="34" charset="0"/>
              </a:rPr>
              <a:t>Grade C (yellow)</a:t>
            </a:r>
            <a:endParaRPr lang="en-US" sz="2400" b="0" i="0" dirty="0">
              <a:solidFill>
                <a:srgbClr val="171717"/>
              </a:solidFill>
              <a:effectLst/>
              <a:latin typeface="Segoe UI" panose="020B0502040204020203" pitchFamily="34" charset="0"/>
            </a:endParaRPr>
          </a:p>
          <a:p>
            <a:pPr lvl="1">
              <a:buFont typeface="Arial" panose="020B0604020202020204" pitchFamily="34" charset="0"/>
              <a:buChar char="•"/>
            </a:pPr>
            <a:r>
              <a:rPr lang="en-US" sz="2400" b="1" i="0" dirty="0">
                <a:solidFill>
                  <a:srgbClr val="171717"/>
                </a:solidFill>
                <a:effectLst/>
                <a:latin typeface="Segoe UI" panose="020B0502040204020203" pitchFamily="34" charset="0"/>
              </a:rPr>
              <a:t>Grade D (red)</a:t>
            </a:r>
            <a:r>
              <a:rPr lang="en-US" sz="2400" b="0" i="0" dirty="0">
                <a:solidFill>
                  <a:srgbClr val="171717"/>
                </a:solidFill>
                <a:effectLst/>
                <a:latin typeface="Segoe UI" panose="020B0502040204020203" pitchFamily="34" charset="0"/>
              </a:rPr>
              <a:t> - Lowest likelihood for conversion.</a:t>
            </a:r>
            <a:endParaRPr lang="en-US" dirty="0"/>
          </a:p>
        </p:txBody>
      </p:sp>
    </p:spTree>
    <p:extLst>
      <p:ext uri="{BB962C8B-B14F-4D97-AF65-F5344CB8AC3E}">
        <p14:creationId xmlns:p14="http://schemas.microsoft.com/office/powerpoint/2010/main" val="363227787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B543B-291C-41F5-81D6-5B7F8CC7667B}"/>
              </a:ext>
            </a:extLst>
          </p:cNvPr>
          <p:cNvSpPr>
            <a:spLocks noGrp="1"/>
          </p:cNvSpPr>
          <p:nvPr>
            <p:ph type="title"/>
          </p:nvPr>
        </p:nvSpPr>
        <p:spPr/>
        <p:txBody>
          <a:bodyPr/>
          <a:lstStyle/>
          <a:p>
            <a:r>
              <a:rPr lang="en-US" dirty="0"/>
              <a:t>Predictive lead scoring</a:t>
            </a:r>
          </a:p>
        </p:txBody>
      </p:sp>
      <p:pic>
        <p:nvPicPr>
          <p:cNvPr id="6" name="Picture 5" descr="Graphical user interface, application&#10;&#10;Description automatically generated">
            <a:extLst>
              <a:ext uri="{FF2B5EF4-FFF2-40B4-BE49-F238E27FC236}">
                <a16:creationId xmlns:a16="http://schemas.microsoft.com/office/drawing/2014/main" id="{C9DF1F78-3440-4B77-8C4F-8E186C0D8444}"/>
              </a:ext>
            </a:extLst>
          </p:cNvPr>
          <p:cNvPicPr>
            <a:picLocks noChangeAspect="1"/>
          </p:cNvPicPr>
          <p:nvPr/>
        </p:nvPicPr>
        <p:blipFill>
          <a:blip r:embed="rId2"/>
          <a:stretch>
            <a:fillRect/>
          </a:stretch>
        </p:blipFill>
        <p:spPr>
          <a:xfrm>
            <a:off x="1202576" y="1352387"/>
            <a:ext cx="9265919" cy="5212079"/>
          </a:xfrm>
          <a:prstGeom prst="rect">
            <a:avLst/>
          </a:prstGeom>
        </p:spPr>
      </p:pic>
    </p:spTree>
    <p:extLst>
      <p:ext uri="{BB962C8B-B14F-4D97-AF65-F5344CB8AC3E}">
        <p14:creationId xmlns:p14="http://schemas.microsoft.com/office/powerpoint/2010/main" val="294947106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B543B-291C-41F5-81D6-5B7F8CC7667B}"/>
              </a:ext>
            </a:extLst>
          </p:cNvPr>
          <p:cNvSpPr>
            <a:spLocks noGrp="1"/>
          </p:cNvSpPr>
          <p:nvPr>
            <p:ph type="title"/>
          </p:nvPr>
        </p:nvSpPr>
        <p:spPr/>
        <p:txBody>
          <a:bodyPr/>
          <a:lstStyle/>
          <a:p>
            <a:r>
              <a:rPr lang="en-US" dirty="0"/>
              <a:t>Predictive opportunity scoring</a:t>
            </a:r>
          </a:p>
        </p:txBody>
      </p:sp>
      <p:pic>
        <p:nvPicPr>
          <p:cNvPr id="2050" name="Picture 2" descr="Graphical user interface&#10;&#10;Description automatically generated">
            <a:extLst>
              <a:ext uri="{FF2B5EF4-FFF2-40B4-BE49-F238E27FC236}">
                <a16:creationId xmlns:a16="http://schemas.microsoft.com/office/drawing/2014/main" id="{C38A140E-826C-4FF5-807C-5BD5B6FAEB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8972" y="1232061"/>
            <a:ext cx="9584955" cy="5391537"/>
          </a:xfrm>
          <a:prstGeom prst="rect">
            <a:avLst/>
          </a:prstGeom>
          <a:noFill/>
        </p:spPr>
      </p:pic>
    </p:spTree>
    <p:extLst>
      <p:ext uri="{BB962C8B-B14F-4D97-AF65-F5344CB8AC3E}">
        <p14:creationId xmlns:p14="http://schemas.microsoft.com/office/powerpoint/2010/main" val="237335357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8080C7-4916-47DF-B002-3F0867D17F8D}"/>
              </a:ext>
            </a:extLst>
          </p:cNvPr>
          <p:cNvSpPr>
            <a:spLocks noGrp="1"/>
          </p:cNvSpPr>
          <p:nvPr>
            <p:ph type="title"/>
          </p:nvPr>
        </p:nvSpPr>
        <p:spPr>
          <a:xfrm>
            <a:off x="584199" y="2998113"/>
            <a:ext cx="2453685" cy="861774"/>
          </a:xfrm>
        </p:spPr>
        <p:txBody>
          <a:bodyPr/>
          <a:lstStyle/>
          <a:p>
            <a:pPr>
              <a:lnSpc>
                <a:spcPct val="100000"/>
              </a:lnSpc>
            </a:pPr>
            <a:r>
              <a:rPr lang="en-US" sz="2800" spc="0" dirty="0"/>
              <a:t>Module agenda</a:t>
            </a:r>
          </a:p>
        </p:txBody>
      </p:sp>
      <p:pic>
        <p:nvPicPr>
          <p:cNvPr id="210" name="Picture 209" descr="Icon of an award ribbon">
            <a:extLst>
              <a:ext uri="{FF2B5EF4-FFF2-40B4-BE49-F238E27FC236}">
                <a16:creationId xmlns:a16="http://schemas.microsoft.com/office/drawing/2014/main" id="{7FC114CA-2E37-42C4-96C7-36B87C78052B}"/>
              </a:ext>
            </a:extLst>
          </p:cNvPr>
          <p:cNvPicPr>
            <a:picLocks noChangeAspect="1"/>
          </p:cNvPicPr>
          <p:nvPr/>
        </p:nvPicPr>
        <p:blipFill>
          <a:blip r:embed="rId2"/>
          <a:stretch>
            <a:fillRect/>
          </a:stretch>
        </p:blipFill>
        <p:spPr>
          <a:xfrm>
            <a:off x="3610314" y="3047022"/>
            <a:ext cx="954024" cy="954024"/>
          </a:xfrm>
          <a:prstGeom prst="rect">
            <a:avLst/>
          </a:prstGeom>
        </p:spPr>
      </p:pic>
      <p:sp>
        <p:nvSpPr>
          <p:cNvPr id="211" name="Rectangle 210">
            <a:extLst>
              <a:ext uri="{FF2B5EF4-FFF2-40B4-BE49-F238E27FC236}">
                <a16:creationId xmlns:a16="http://schemas.microsoft.com/office/drawing/2014/main" id="{352C946D-F662-4829-B0AF-634790F861DC}"/>
              </a:ext>
            </a:extLst>
          </p:cNvPr>
          <p:cNvSpPr/>
          <p:nvPr/>
        </p:nvSpPr>
        <p:spPr>
          <a:xfrm>
            <a:off x="4853500" y="3338606"/>
            <a:ext cx="6096000" cy="369332"/>
          </a:xfrm>
          <a:prstGeom prst="rect">
            <a:avLst/>
          </a:prstGeom>
          <a:noFill/>
        </p:spPr>
        <p:txBody>
          <a:bodyPr wrap="square" lIns="0" tIns="0" rIns="0" bIns="0" rtlCol="0">
            <a:spAutoFit/>
          </a:bodyPr>
          <a:lstStyle/>
          <a:p>
            <a:pPr defTabSz="435743">
              <a:spcBef>
                <a:spcPct val="0"/>
              </a:spcBef>
            </a:pPr>
            <a:r>
              <a:rPr lang="en-US" sz="2400" dirty="0"/>
              <a:t>Configure Dynamics 365 Sales Insights</a:t>
            </a:r>
          </a:p>
        </p:txBody>
      </p:sp>
    </p:spTree>
    <p:extLst>
      <p:ext uri="{BB962C8B-B14F-4D97-AF65-F5344CB8AC3E}">
        <p14:creationId xmlns:p14="http://schemas.microsoft.com/office/powerpoint/2010/main" val="139345663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3CAC2-CD6C-4EC1-B650-2E4EEBA0AE7B}"/>
              </a:ext>
            </a:extLst>
          </p:cNvPr>
          <p:cNvSpPr>
            <a:spLocks noGrp="1"/>
          </p:cNvSpPr>
          <p:nvPr>
            <p:ph type="title"/>
          </p:nvPr>
        </p:nvSpPr>
        <p:spPr>
          <a:xfrm>
            <a:off x="585217" y="3207401"/>
            <a:ext cx="8892608" cy="443198"/>
          </a:xfrm>
        </p:spPr>
        <p:txBody>
          <a:bodyPr/>
          <a:lstStyle/>
          <a:p>
            <a:r>
              <a:rPr lang="en-US" dirty="0"/>
              <a:t>Demo 6.1: </a:t>
            </a:r>
            <a:r>
              <a:rPr lang="en-US"/>
              <a:t>Sales Insights</a:t>
            </a:r>
            <a:endParaRPr lang="en-US" dirty="0"/>
          </a:p>
        </p:txBody>
      </p:sp>
    </p:spTree>
    <p:extLst>
      <p:ext uri="{BB962C8B-B14F-4D97-AF65-F5344CB8AC3E}">
        <p14:creationId xmlns:p14="http://schemas.microsoft.com/office/powerpoint/2010/main" val="64814714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E505E-19A2-4F1A-9BC7-AB940A69D181}"/>
              </a:ext>
            </a:extLst>
          </p:cNvPr>
          <p:cNvSpPr>
            <a:spLocks noGrp="1"/>
          </p:cNvSpPr>
          <p:nvPr>
            <p:ph type="title" idx="4294967295"/>
          </p:nvPr>
        </p:nvSpPr>
        <p:spPr>
          <a:xfrm>
            <a:off x="588263" y="-553998"/>
            <a:ext cx="11018520" cy="430887"/>
          </a:xfrm>
        </p:spPr>
        <p:txBody>
          <a:bodyPr/>
          <a:lstStyle/>
          <a:p>
            <a:r>
              <a:rPr lang="en-US" sz="2800" dirty="0"/>
              <a:t>Closing slide</a:t>
            </a:r>
          </a:p>
        </p:txBody>
      </p:sp>
    </p:spTree>
    <p:extLst>
      <p:ext uri="{BB962C8B-B14F-4D97-AF65-F5344CB8AC3E}">
        <p14:creationId xmlns:p14="http://schemas.microsoft.com/office/powerpoint/2010/main" val="24028286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CB5D8D8-D581-4EE7-ACC3-459AEF554089}"/>
              </a:ext>
            </a:extLst>
          </p:cNvPr>
          <p:cNvSpPr>
            <a:spLocks noGrp="1"/>
          </p:cNvSpPr>
          <p:nvPr>
            <p:ph type="title"/>
          </p:nvPr>
        </p:nvSpPr>
        <p:spPr/>
        <p:txBody>
          <a:bodyPr/>
          <a:lstStyle/>
          <a:p>
            <a:r>
              <a:rPr lang="en-US" dirty="0"/>
              <a:t>Lesson 1: Configure Dynamics 365 Sales Insights</a:t>
            </a:r>
          </a:p>
        </p:txBody>
      </p:sp>
      <p:pic>
        <p:nvPicPr>
          <p:cNvPr id="3" name="Picture 2" descr="Icon of a handshake">
            <a:extLst>
              <a:ext uri="{FF2B5EF4-FFF2-40B4-BE49-F238E27FC236}">
                <a16:creationId xmlns:a16="http://schemas.microsoft.com/office/drawing/2014/main" id="{7DE6B135-3C86-4298-AF28-BC931C75E7FB}"/>
              </a:ext>
            </a:extLst>
          </p:cNvPr>
          <p:cNvPicPr>
            <a:picLocks noChangeAspect="1"/>
          </p:cNvPicPr>
          <p:nvPr/>
        </p:nvPicPr>
        <p:blipFill>
          <a:blip r:embed="rId2"/>
          <a:stretch>
            <a:fillRect/>
          </a:stretch>
        </p:blipFill>
        <p:spPr>
          <a:xfrm>
            <a:off x="10122904" y="3062514"/>
            <a:ext cx="1185688" cy="708096"/>
          </a:xfrm>
          <a:prstGeom prst="rect">
            <a:avLst/>
          </a:prstGeom>
        </p:spPr>
      </p:pic>
    </p:spTree>
    <p:extLst>
      <p:ext uri="{BB962C8B-B14F-4D97-AF65-F5344CB8AC3E}">
        <p14:creationId xmlns:p14="http://schemas.microsoft.com/office/powerpoint/2010/main" val="108047005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Sales Insights configuration overview</a:t>
            </a:r>
          </a:p>
        </p:txBody>
      </p:sp>
      <p:sp>
        <p:nvSpPr>
          <p:cNvPr id="4" name="New shape"/>
          <p:cNvSpPr/>
          <p:nvPr/>
        </p:nvSpPr>
        <p:spPr>
          <a:xfrm>
            <a:off x="355084" y="1344088"/>
            <a:ext cx="11481831" cy="28007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381000" indent="-365760">
              <a:spcBef>
                <a:spcPct val="20000"/>
              </a:spcBef>
              <a:spcAft>
                <a:spcPct val="20000"/>
              </a:spcAft>
              <a:buChar char="•"/>
            </a:pPr>
            <a:r>
              <a:rPr sz="2000" b="1" dirty="0">
                <a:solidFill>
                  <a:srgbClr val="000000"/>
                </a:solidFill>
              </a:rPr>
              <a:t>Free Sales Insights features</a:t>
            </a:r>
            <a:r>
              <a:rPr sz="2000" dirty="0">
                <a:solidFill>
                  <a:srgbClr val="000000"/>
                </a:solidFill>
              </a:rPr>
              <a:t> - Includes basic Assistant cards, Auto capture, and Email engagement. These features are provided at no extra cost with Dynamics 365 Sales licensing.</a:t>
            </a:r>
          </a:p>
          <a:p>
            <a:pPr marL="381000" indent="-365760">
              <a:spcBef>
                <a:spcPct val="20000"/>
              </a:spcBef>
              <a:spcAft>
                <a:spcPct val="20000"/>
              </a:spcAft>
              <a:buChar char="•"/>
            </a:pPr>
            <a:r>
              <a:rPr sz="2000" b="1" dirty="0">
                <a:solidFill>
                  <a:srgbClr val="000000"/>
                </a:solidFill>
              </a:rPr>
              <a:t>Advanced Sales Insights features</a:t>
            </a:r>
            <a:r>
              <a:rPr sz="2000" dirty="0">
                <a:solidFill>
                  <a:srgbClr val="000000"/>
                </a:solidFill>
              </a:rPr>
              <a:t> - Include Assistant (full capabilities) with studio, Notes analysis, Relationship analytics, Who knows whom, and predictive lead and opportunity scoring.</a:t>
            </a:r>
          </a:p>
          <a:p>
            <a:pPr marL="381000" indent="-365760">
              <a:spcBef>
                <a:spcPct val="20000"/>
              </a:spcBef>
              <a:spcAft>
                <a:spcPct val="20000"/>
              </a:spcAft>
              <a:buChar char="•"/>
            </a:pPr>
            <a:r>
              <a:rPr sz="2000" b="1" dirty="0">
                <a:solidFill>
                  <a:srgbClr val="000000"/>
                </a:solidFill>
              </a:rPr>
              <a:t>Sales Insights app</a:t>
            </a:r>
            <a:r>
              <a:rPr sz="2000" dirty="0">
                <a:solidFill>
                  <a:srgbClr val="000000"/>
                </a:solidFill>
              </a:rPr>
              <a:t> - Uses analytics and data science to gather data from call recordings, Dynamics 365 Sales, and Microsoft 365 to provide information and insights to help you intelligently manage the sales team, proactively coach sellers, and quickly answer questions regarding the business.</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0DCFD-2076-4B5E-9D2E-C49EB9921C3F}"/>
              </a:ext>
            </a:extLst>
          </p:cNvPr>
          <p:cNvSpPr>
            <a:spLocks noGrp="1"/>
          </p:cNvSpPr>
          <p:nvPr>
            <p:ph type="title"/>
          </p:nvPr>
        </p:nvSpPr>
        <p:spPr/>
        <p:txBody>
          <a:bodyPr/>
          <a:lstStyle/>
          <a:p>
            <a:r>
              <a:rPr lang="en-US" dirty="0"/>
              <a:t>Before you begin</a:t>
            </a:r>
          </a:p>
        </p:txBody>
      </p:sp>
      <p:sp>
        <p:nvSpPr>
          <p:cNvPr id="5" name="New shape">
            <a:extLst>
              <a:ext uri="{FF2B5EF4-FFF2-40B4-BE49-F238E27FC236}">
                <a16:creationId xmlns:a16="http://schemas.microsoft.com/office/drawing/2014/main" id="{E9B3E532-79FD-4790-806F-4C473768A11E}"/>
              </a:ext>
            </a:extLst>
          </p:cNvPr>
          <p:cNvSpPr>
            <a:spLocks noGrp="1"/>
          </p:cNvSpPr>
          <p:nvPr>
            <p:ph sz="quarter" idx="10"/>
          </p:nvPr>
        </p:nvSpPr>
        <p:spPr>
          <a:xfrm>
            <a:off x="588263" y="1256111"/>
            <a:ext cx="11018838" cy="2936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15240">
              <a:spcBef>
                <a:spcPct val="20000"/>
              </a:spcBef>
              <a:spcAft>
                <a:spcPct val="20000"/>
              </a:spcAft>
            </a:pPr>
            <a:r>
              <a:rPr lang="en-US" sz="2400" dirty="0">
                <a:solidFill>
                  <a:srgbClr val="000000"/>
                </a:solidFill>
              </a:rPr>
              <a:t>Install and configure the following features:</a:t>
            </a:r>
          </a:p>
          <a:p>
            <a:pPr marL="300990" indent="-285750">
              <a:spcBef>
                <a:spcPct val="20000"/>
              </a:spcBef>
              <a:spcAft>
                <a:spcPct val="20000"/>
              </a:spcAft>
              <a:buFont typeface="Arial" panose="020B0604020202020204" pitchFamily="34" charset="0"/>
              <a:buChar char="•"/>
            </a:pPr>
            <a:r>
              <a:rPr sz="1800" b="1" dirty="0">
                <a:solidFill>
                  <a:srgbClr val="000000"/>
                </a:solidFill>
              </a:rPr>
              <a:t>Email</a:t>
            </a:r>
            <a:r>
              <a:rPr sz="1800" dirty="0">
                <a:solidFill>
                  <a:srgbClr val="000000"/>
                </a:solidFill>
              </a:rPr>
              <a:t> </a:t>
            </a:r>
            <a:r>
              <a:rPr lang="en-US" sz="1800" dirty="0">
                <a:solidFill>
                  <a:srgbClr val="000000"/>
                </a:solidFill>
              </a:rPr>
              <a:t>-</a:t>
            </a:r>
            <a:r>
              <a:rPr sz="1800" dirty="0">
                <a:solidFill>
                  <a:srgbClr val="000000"/>
                </a:solidFill>
              </a:rPr>
              <a:t> </a:t>
            </a:r>
            <a:r>
              <a:rPr lang="en-US" sz="1800" dirty="0">
                <a:solidFill>
                  <a:srgbClr val="000000"/>
                </a:solidFill>
              </a:rPr>
              <a:t>Ensure that an Exchange email server is configured and that mailbox records have been enabled for each user that will be taking advantage of features such as Auto capture, Email engagement, and Relationship analytics.</a:t>
            </a:r>
          </a:p>
          <a:p>
            <a:pPr marL="300990" indent="-285750">
              <a:spcBef>
                <a:spcPct val="20000"/>
              </a:spcBef>
              <a:spcAft>
                <a:spcPct val="20000"/>
              </a:spcAft>
              <a:buFont typeface="Arial" panose="020B0604020202020204" pitchFamily="34" charset="0"/>
              <a:buChar char="•"/>
            </a:pPr>
            <a:r>
              <a:rPr sz="1800" b="1" dirty="0">
                <a:solidFill>
                  <a:srgbClr val="000000"/>
                </a:solidFill>
              </a:rPr>
              <a:t>LinkedIn</a:t>
            </a:r>
            <a:r>
              <a:rPr sz="1800" dirty="0">
                <a:solidFill>
                  <a:srgbClr val="000000"/>
                </a:solidFill>
              </a:rPr>
              <a:t> - If you want to use LinkedIn data for Relationship analytics, verify that the LinkedIn solution is installed in Dynamics 365 Sales and write-back from LinkedIn Sales navigator is enabled.</a:t>
            </a:r>
          </a:p>
          <a:p>
            <a:pPr marL="300990" indent="-285750">
              <a:spcBef>
                <a:spcPct val="20000"/>
              </a:spcBef>
              <a:spcAft>
                <a:spcPct val="20000"/>
              </a:spcAft>
              <a:buFont typeface="Arial" panose="020B0604020202020204" pitchFamily="34" charset="0"/>
              <a:buChar char="•"/>
            </a:pPr>
            <a:r>
              <a:rPr sz="1800" b="1" dirty="0">
                <a:solidFill>
                  <a:srgbClr val="000000"/>
                </a:solidFill>
              </a:rPr>
              <a:t>SharePoint &amp; OneDrive for Business</a:t>
            </a:r>
            <a:r>
              <a:rPr sz="1800" dirty="0">
                <a:solidFill>
                  <a:srgbClr val="000000"/>
                </a:solidFill>
              </a:rPr>
              <a:t> - To take advantage of the shared attachment options with Email engagement, you will need to enable SharePoint and OneDrive for Business Integration in your organization.</a:t>
            </a:r>
          </a:p>
        </p:txBody>
      </p:sp>
    </p:spTree>
    <p:extLst>
      <p:ext uri="{BB962C8B-B14F-4D97-AF65-F5344CB8AC3E}">
        <p14:creationId xmlns:p14="http://schemas.microsoft.com/office/powerpoint/2010/main" val="68030193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B9631-FEE7-4F75-8153-BF02ED492453}"/>
              </a:ext>
            </a:extLst>
          </p:cNvPr>
          <p:cNvSpPr>
            <a:spLocks noGrp="1"/>
          </p:cNvSpPr>
          <p:nvPr>
            <p:ph type="title"/>
          </p:nvPr>
        </p:nvSpPr>
        <p:spPr/>
        <p:txBody>
          <a:bodyPr/>
          <a:lstStyle/>
          <a:p>
            <a:r>
              <a:rPr lang="en-US" dirty="0"/>
              <a:t>Enable advanced Sales Insights</a:t>
            </a:r>
          </a:p>
        </p:txBody>
      </p:sp>
      <p:pic>
        <p:nvPicPr>
          <p:cNvPr id="5" name="Picture 4" descr="Graphical user interface, text, application&#10;&#10;Description automatically generated">
            <a:extLst>
              <a:ext uri="{FF2B5EF4-FFF2-40B4-BE49-F238E27FC236}">
                <a16:creationId xmlns:a16="http://schemas.microsoft.com/office/drawing/2014/main" id="{E1E92E33-2A15-4A6E-B0A1-CA14CD8FDAC5}"/>
              </a:ext>
            </a:extLst>
          </p:cNvPr>
          <p:cNvPicPr>
            <a:picLocks noChangeAspect="1"/>
          </p:cNvPicPr>
          <p:nvPr/>
        </p:nvPicPr>
        <p:blipFill>
          <a:blip r:embed="rId2"/>
          <a:stretch>
            <a:fillRect/>
          </a:stretch>
        </p:blipFill>
        <p:spPr>
          <a:xfrm>
            <a:off x="1141018" y="1452055"/>
            <a:ext cx="9696450" cy="4724400"/>
          </a:xfrm>
          <a:prstGeom prst="rect">
            <a:avLst/>
          </a:prstGeom>
        </p:spPr>
      </p:pic>
    </p:spTree>
    <p:extLst>
      <p:ext uri="{BB962C8B-B14F-4D97-AF65-F5344CB8AC3E}">
        <p14:creationId xmlns:p14="http://schemas.microsoft.com/office/powerpoint/2010/main" val="203631537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9A669-89FF-4D59-8D9F-DE477960C5AE}"/>
              </a:ext>
            </a:extLst>
          </p:cNvPr>
          <p:cNvSpPr>
            <a:spLocks noGrp="1"/>
          </p:cNvSpPr>
          <p:nvPr>
            <p:ph type="title"/>
          </p:nvPr>
        </p:nvSpPr>
        <p:spPr/>
        <p:txBody>
          <a:bodyPr/>
          <a:lstStyle/>
          <a:p>
            <a:r>
              <a:rPr lang="en-US" dirty="0"/>
              <a:t>Sales Insights configuration</a:t>
            </a:r>
          </a:p>
        </p:txBody>
      </p:sp>
      <p:sp>
        <p:nvSpPr>
          <p:cNvPr id="3" name="Content Placeholder 2">
            <a:extLst>
              <a:ext uri="{FF2B5EF4-FFF2-40B4-BE49-F238E27FC236}">
                <a16:creationId xmlns:a16="http://schemas.microsoft.com/office/drawing/2014/main" id="{A1258C11-6F09-4804-ABF1-FF71B1F1C35F}"/>
              </a:ext>
            </a:extLst>
          </p:cNvPr>
          <p:cNvSpPr>
            <a:spLocks noGrp="1"/>
          </p:cNvSpPr>
          <p:nvPr>
            <p:ph sz="quarter" idx="10"/>
          </p:nvPr>
        </p:nvSpPr>
        <p:spPr>
          <a:xfrm>
            <a:off x="586581" y="1246678"/>
            <a:ext cx="11018838" cy="5872377"/>
          </a:xfrm>
        </p:spPr>
        <p:txBody>
          <a:bodyPr/>
          <a:lstStyle/>
          <a:p>
            <a:r>
              <a:rPr lang="en-US" dirty="0"/>
              <a:t>User experience divided into four sections:</a:t>
            </a:r>
          </a:p>
          <a:p>
            <a:pPr marL="457200" indent="-457200" algn="l">
              <a:buFont typeface="Arial" panose="020B0604020202020204" pitchFamily="34" charset="0"/>
              <a:buChar char="•"/>
            </a:pPr>
            <a:r>
              <a:rPr lang="en-US" sz="2400" b="1" i="0" dirty="0">
                <a:solidFill>
                  <a:srgbClr val="171717"/>
                </a:solidFill>
                <a:effectLst/>
                <a:latin typeface="Segoe UI" panose="020B0502040204020203" pitchFamily="34" charset="0"/>
              </a:rPr>
              <a:t>Assistant studio</a:t>
            </a:r>
            <a:r>
              <a:rPr lang="en-US" sz="2400" b="0" i="0" dirty="0">
                <a:solidFill>
                  <a:srgbClr val="171717"/>
                </a:solidFill>
                <a:effectLst/>
                <a:latin typeface="Segoe UI" panose="020B0502040204020203" pitchFamily="34" charset="0"/>
              </a:rPr>
              <a:t> - Provides access to the new Assistant studio, where you can create new and edit existing cards, as well as controlling assistant card access and modifying optimization rankings.</a:t>
            </a:r>
          </a:p>
          <a:p>
            <a:pPr marL="457200" indent="-457200" algn="l">
              <a:buFont typeface="Arial" panose="020B0604020202020204" pitchFamily="34" charset="0"/>
              <a:buChar char="•"/>
            </a:pPr>
            <a:r>
              <a:rPr lang="en-US" sz="2400" b="1" i="0" dirty="0">
                <a:solidFill>
                  <a:srgbClr val="171717"/>
                </a:solidFill>
                <a:effectLst/>
                <a:latin typeface="Segoe UI" panose="020B0502040204020203" pitchFamily="34" charset="0"/>
              </a:rPr>
              <a:t>Productivity intelligence</a:t>
            </a:r>
            <a:r>
              <a:rPr lang="en-US" sz="2400" b="0" i="0" dirty="0">
                <a:solidFill>
                  <a:srgbClr val="171717"/>
                </a:solidFill>
                <a:effectLst/>
                <a:latin typeface="Segoe UI" panose="020B0502040204020203" pitchFamily="34" charset="0"/>
              </a:rPr>
              <a:t> - Provides quick access to productivity-related features in Sales Insights such as Auto capture, Email engagement, and Notes analysis.</a:t>
            </a:r>
          </a:p>
          <a:p>
            <a:pPr marL="457200" indent="-457200" algn="l">
              <a:buFont typeface="Arial" panose="020B0604020202020204" pitchFamily="34" charset="0"/>
              <a:buChar char="•"/>
            </a:pPr>
            <a:r>
              <a:rPr lang="en-US" sz="2400" b="1" i="0" dirty="0">
                <a:solidFill>
                  <a:srgbClr val="171717"/>
                </a:solidFill>
                <a:effectLst/>
                <a:latin typeface="Segoe UI" panose="020B0502040204020203" pitchFamily="34" charset="0"/>
              </a:rPr>
              <a:t>Connection insights</a:t>
            </a:r>
            <a:r>
              <a:rPr lang="en-US" sz="2400" b="0" i="0" dirty="0">
                <a:solidFill>
                  <a:srgbClr val="171717"/>
                </a:solidFill>
                <a:effectLst/>
                <a:latin typeface="Segoe UI" panose="020B0502040204020203" pitchFamily="34" charset="0"/>
              </a:rPr>
              <a:t> - Provides quick access to relationship and connection-related features in Sales Insights such as Relationship analytics, talking points, and Who knows whom.</a:t>
            </a:r>
          </a:p>
          <a:p>
            <a:pPr marL="457200" indent="-457200" algn="l">
              <a:buFont typeface="Arial" panose="020B0604020202020204" pitchFamily="34" charset="0"/>
              <a:buChar char="•"/>
            </a:pPr>
            <a:r>
              <a:rPr lang="en-US" sz="2400" b="1" i="0" dirty="0">
                <a:solidFill>
                  <a:srgbClr val="171717"/>
                </a:solidFill>
                <a:effectLst/>
                <a:latin typeface="Segoe UI" panose="020B0502040204020203" pitchFamily="34" charset="0"/>
              </a:rPr>
              <a:t>Predictive models</a:t>
            </a:r>
            <a:r>
              <a:rPr lang="en-US" sz="2400" b="0" i="0" dirty="0">
                <a:solidFill>
                  <a:srgbClr val="171717"/>
                </a:solidFill>
                <a:effectLst/>
                <a:latin typeface="Segoe UI" panose="020B0502040204020203" pitchFamily="34" charset="0"/>
              </a:rPr>
              <a:t> - Provides quick access to the predictive scoring features that are available in Sales Insights such as Lead scoring and Opportunity scoring.</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350210403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0F8C2-29BA-4D55-882D-B59249F55264}"/>
              </a:ext>
            </a:extLst>
          </p:cNvPr>
          <p:cNvSpPr>
            <a:spLocks noGrp="1"/>
          </p:cNvSpPr>
          <p:nvPr>
            <p:ph type="title"/>
          </p:nvPr>
        </p:nvSpPr>
        <p:spPr>
          <a:xfrm>
            <a:off x="588263" y="457200"/>
            <a:ext cx="11018520" cy="553998"/>
          </a:xfrm>
        </p:spPr>
        <p:txBody>
          <a:bodyPr wrap="square" anchor="t">
            <a:normAutofit/>
          </a:bodyPr>
          <a:lstStyle/>
          <a:p>
            <a:r>
              <a:rPr lang="en-US" dirty="0"/>
              <a:t>Create insight cards with Assistant studio</a:t>
            </a:r>
          </a:p>
        </p:txBody>
      </p:sp>
      <p:sp>
        <p:nvSpPr>
          <p:cNvPr id="3" name="Content Placeholder 2">
            <a:extLst>
              <a:ext uri="{FF2B5EF4-FFF2-40B4-BE49-F238E27FC236}">
                <a16:creationId xmlns:a16="http://schemas.microsoft.com/office/drawing/2014/main" id="{39C0D509-D501-47B2-9995-0EA10E75681F}"/>
              </a:ext>
            </a:extLst>
          </p:cNvPr>
          <p:cNvSpPr>
            <a:spLocks noGrp="1"/>
          </p:cNvSpPr>
          <p:nvPr>
            <p:ph sz="quarter" idx="12"/>
          </p:nvPr>
        </p:nvSpPr>
        <p:spPr>
          <a:xfrm>
            <a:off x="588263" y="1191260"/>
            <a:ext cx="11215809" cy="4833938"/>
          </a:xfrm>
        </p:spPr>
        <p:txBody>
          <a:bodyPr wrap="square">
            <a:normAutofit/>
          </a:bodyPr>
          <a:lstStyle/>
          <a:p>
            <a:pPr marL="0" indent="0">
              <a:buNone/>
            </a:pPr>
            <a:r>
              <a:rPr lang="en-US" dirty="0"/>
              <a:t>Provides actionable insight cards for users in Dynamics 365 Sales.</a:t>
            </a:r>
          </a:p>
          <a:p>
            <a:endParaRPr lang="en-US" dirty="0"/>
          </a:p>
        </p:txBody>
      </p:sp>
      <p:pic>
        <p:nvPicPr>
          <p:cNvPr id="9" name="Picture 8" descr="Graphical user interface, application&#10;&#10;Description automatically generated">
            <a:extLst>
              <a:ext uri="{FF2B5EF4-FFF2-40B4-BE49-F238E27FC236}">
                <a16:creationId xmlns:a16="http://schemas.microsoft.com/office/drawing/2014/main" id="{2454B33C-CA12-4FAF-8E4E-3627C2BA194A}"/>
              </a:ext>
            </a:extLst>
          </p:cNvPr>
          <p:cNvPicPr>
            <a:picLocks noChangeAspect="1"/>
          </p:cNvPicPr>
          <p:nvPr/>
        </p:nvPicPr>
        <p:blipFill>
          <a:blip r:embed="rId2"/>
          <a:stretch>
            <a:fillRect/>
          </a:stretch>
        </p:blipFill>
        <p:spPr>
          <a:xfrm>
            <a:off x="3175020" y="1756756"/>
            <a:ext cx="6509976" cy="5101244"/>
          </a:xfrm>
          <a:prstGeom prst="rect">
            <a:avLst/>
          </a:prstGeom>
        </p:spPr>
      </p:pic>
    </p:spTree>
    <p:extLst>
      <p:ext uri="{BB962C8B-B14F-4D97-AF65-F5344CB8AC3E}">
        <p14:creationId xmlns:p14="http://schemas.microsoft.com/office/powerpoint/2010/main" val="253561372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E9A7D-1296-4E14-A0D2-68452710B2D7}"/>
              </a:ext>
            </a:extLst>
          </p:cNvPr>
          <p:cNvSpPr>
            <a:spLocks noGrp="1"/>
          </p:cNvSpPr>
          <p:nvPr>
            <p:ph type="title"/>
          </p:nvPr>
        </p:nvSpPr>
        <p:spPr/>
        <p:txBody>
          <a:bodyPr/>
          <a:lstStyle/>
          <a:p>
            <a:r>
              <a:rPr lang="en-US" dirty="0"/>
              <a:t>Assistant studio features</a:t>
            </a:r>
          </a:p>
        </p:txBody>
      </p:sp>
      <p:sp>
        <p:nvSpPr>
          <p:cNvPr id="3" name="Content Placeholder 2">
            <a:extLst>
              <a:ext uri="{FF2B5EF4-FFF2-40B4-BE49-F238E27FC236}">
                <a16:creationId xmlns:a16="http://schemas.microsoft.com/office/drawing/2014/main" id="{F70B3CC3-E91E-4AA8-B483-CD83AD76E92D}"/>
              </a:ext>
            </a:extLst>
          </p:cNvPr>
          <p:cNvSpPr>
            <a:spLocks noGrp="1"/>
          </p:cNvSpPr>
          <p:nvPr>
            <p:ph sz="quarter" idx="12"/>
          </p:nvPr>
        </p:nvSpPr>
        <p:spPr>
          <a:xfrm>
            <a:off x="584200" y="1435100"/>
            <a:ext cx="3167611" cy="2412968"/>
          </a:xfrm>
        </p:spPr>
        <p:txBody>
          <a:bodyPr/>
          <a:lstStyle/>
          <a:p>
            <a:pPr marL="514350" indent="-514350" algn="l">
              <a:buFont typeface="+mj-lt"/>
              <a:buAutoNum type="arabicPeriod"/>
            </a:pPr>
            <a:r>
              <a:rPr lang="en-US" i="0" dirty="0">
                <a:solidFill>
                  <a:srgbClr val="171717"/>
                </a:solidFill>
                <a:effectLst/>
                <a:latin typeface="Segoe UI" panose="020B0502040204020203" pitchFamily="34" charset="0"/>
              </a:rPr>
              <a:t>Create custom insight cards </a:t>
            </a:r>
          </a:p>
          <a:p>
            <a:pPr marL="514350" indent="-514350" algn="l">
              <a:buFont typeface="+mj-lt"/>
              <a:buAutoNum type="arabicPeriod"/>
            </a:pPr>
            <a:r>
              <a:rPr lang="en-US" i="0" dirty="0">
                <a:solidFill>
                  <a:srgbClr val="171717"/>
                </a:solidFill>
                <a:effectLst/>
                <a:latin typeface="Segoe UI" panose="020B0502040204020203" pitchFamily="34" charset="0"/>
              </a:rPr>
              <a:t>Quick view cards through tabs</a:t>
            </a:r>
          </a:p>
          <a:p>
            <a:pPr marL="514350" indent="-514350" algn="l">
              <a:buFont typeface="+mj-lt"/>
              <a:buAutoNum type="arabicPeriod"/>
            </a:pPr>
            <a:r>
              <a:rPr lang="en-US" i="0" dirty="0">
                <a:solidFill>
                  <a:srgbClr val="171717"/>
                </a:solidFill>
                <a:effectLst/>
                <a:latin typeface="Segoe UI" panose="020B0502040204020203" pitchFamily="34" charset="0"/>
              </a:rPr>
              <a:t>Table with card details </a:t>
            </a:r>
          </a:p>
          <a:p>
            <a:pPr marL="514350" indent="-514350" algn="l">
              <a:buFont typeface="+mj-lt"/>
              <a:buAutoNum type="arabicPeriod"/>
            </a:pPr>
            <a:r>
              <a:rPr lang="en-US" i="0" dirty="0">
                <a:solidFill>
                  <a:srgbClr val="171717"/>
                </a:solidFill>
                <a:effectLst/>
                <a:latin typeface="Segoe UI" panose="020B0502040204020203" pitchFamily="34" charset="0"/>
              </a:rPr>
              <a:t>Search cards</a:t>
            </a:r>
            <a:endParaRPr lang="en-US" dirty="0"/>
          </a:p>
        </p:txBody>
      </p:sp>
      <p:pic>
        <p:nvPicPr>
          <p:cNvPr id="6" name="Content Placeholder 5" descr="Graphical user interface, application, Teams&#10;&#10;Description automatically generated">
            <a:extLst>
              <a:ext uri="{FF2B5EF4-FFF2-40B4-BE49-F238E27FC236}">
                <a16:creationId xmlns:a16="http://schemas.microsoft.com/office/drawing/2014/main" id="{B23E7C04-B4A3-4325-B3C0-E91DCFD03FEF}"/>
              </a:ext>
            </a:extLst>
          </p:cNvPr>
          <p:cNvPicPr>
            <a:picLocks noGrp="1" noChangeAspect="1"/>
          </p:cNvPicPr>
          <p:nvPr>
            <p:ph sz="quarter" idx="13"/>
          </p:nvPr>
        </p:nvPicPr>
        <p:blipFill>
          <a:blip r:embed="rId2"/>
          <a:stretch>
            <a:fillRect/>
          </a:stretch>
        </p:blipFill>
        <p:spPr>
          <a:xfrm>
            <a:off x="4233554" y="1385453"/>
            <a:ext cx="7545250" cy="5015347"/>
          </a:xfrm>
        </p:spPr>
      </p:pic>
    </p:spTree>
    <p:extLst>
      <p:ext uri="{BB962C8B-B14F-4D97-AF65-F5344CB8AC3E}">
        <p14:creationId xmlns:p14="http://schemas.microsoft.com/office/powerpoint/2010/main" val="243776421"/>
      </p:ext>
    </p:extLst>
  </p:cSld>
  <p:clrMapOvr>
    <a:masterClrMapping/>
  </p:clrMapOvr>
  <p:transition>
    <p:fade/>
  </p:transition>
</p:sld>
</file>

<file path=ppt/theme/theme1.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Dynamics 365 Template 2020 Blue Accent.potx" id="{497FBC87-1424-48AE-8BD5-9495679B56AB}" vid="{FB6A40C6-F2A0-4021-8472-E97877D087B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20305D32150D746ACEC7EE1F47590FB" ma:contentTypeVersion="8" ma:contentTypeDescription="Create a new document." ma:contentTypeScope="" ma:versionID="c1863e0e8e1a262c2c865392d777ae30">
  <xsd:schema xmlns:xsd="http://www.w3.org/2001/XMLSchema" xmlns:xs="http://www.w3.org/2001/XMLSchema" xmlns:p="http://schemas.microsoft.com/office/2006/metadata/properties" xmlns:ns1="http://schemas.microsoft.com/sharepoint/v3" xmlns:ns2="0aa551a1-3cd1-453b-b985-d0d43f91ae14" xmlns:ns3="aff3788b-9cf6-4ebd-8900-ddc3b0fbf990" targetNamespace="http://schemas.microsoft.com/office/2006/metadata/properties" ma:root="true" ma:fieldsID="19b9f75944552e7de8c750b416174e52" ns1:_="" ns2:_="" ns3:_="">
    <xsd:import namespace="http://schemas.microsoft.com/sharepoint/v3"/>
    <xsd:import namespace="0aa551a1-3cd1-453b-b985-d0d43f91ae14"/>
    <xsd:import namespace="aff3788b-9cf6-4ebd-8900-ddc3b0fbf99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1:_ip_UnifiedCompliancePolicyProperties" minOccurs="0"/>
                <xsd:element ref="ns1:_ip_UnifiedCompliancePolicyUIAc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aa551a1-3cd1-453b-b985-d0d43f91ae1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ff3788b-9cf6-4ebd-8900-ddc3b0fbf990"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0aa551a1-3cd1-453b-b985-d0d43f91ae14"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90A0C579-475B-433F-9330-03435DE645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aa551a1-3cd1-453b-b985-d0d43f91ae14"/>
    <ds:schemaRef ds:uri="aff3788b-9cf6-4ebd-8900-ddc3b0fbf9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infopath/2007/PartnerControls"/>
    <ds:schemaRef ds:uri="http://purl.org/dc/terms/"/>
    <ds:schemaRef ds:uri="10db0749-eddb-4627-97e5-bcd86b41c8cd"/>
    <ds:schemaRef ds:uri="http://schemas.microsoft.com/office/2006/documentManagement/types"/>
    <ds:schemaRef ds:uri="http://purl.org/dc/elements/1.1/"/>
    <ds:schemaRef ds:uri="http://www.w3.org/XML/1998/namespace"/>
    <ds:schemaRef ds:uri="a4bc753f-e3bb-4cba-8373-da173ea1515c"/>
    <ds:schemaRef ds:uri="http://schemas.microsoft.com/office/2006/metadata/properties"/>
    <ds:schemaRef ds:uri="http://schemas.openxmlformats.org/package/2006/metadata/core-properties"/>
    <ds:schemaRef ds:uri="http://purl.org/dc/dcmitype/"/>
    <ds:schemaRef ds:uri="0aa551a1-3cd1-453b-b985-d0d43f91ae14"/>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Dynamics 365 template teal accent</Template>
  <TotalTime>349</TotalTime>
  <Words>1578</Words>
  <Application>Microsoft Office PowerPoint</Application>
  <PresentationFormat>Widescreen</PresentationFormat>
  <Paragraphs>109</Paragraphs>
  <Slides>21</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Consolas</vt:lpstr>
      <vt:lpstr>Segoe UI</vt:lpstr>
      <vt:lpstr>Segoe UI Semibold</vt:lpstr>
      <vt:lpstr>Wingdings</vt:lpstr>
      <vt:lpstr>White Template</vt:lpstr>
      <vt:lpstr>Module 6: Work with Dynamics 365 Sales Insights</vt:lpstr>
      <vt:lpstr>Module agenda</vt:lpstr>
      <vt:lpstr>Lesson 1: Configure Dynamics 365 Sales Insights</vt:lpstr>
      <vt:lpstr>Sales Insights configuration overview</vt:lpstr>
      <vt:lpstr>Before you begin</vt:lpstr>
      <vt:lpstr>Enable advanced Sales Insights</vt:lpstr>
      <vt:lpstr>Sales Insights configuration</vt:lpstr>
      <vt:lpstr>Create insight cards with Assistant studio</vt:lpstr>
      <vt:lpstr>Assistant studio features</vt:lpstr>
      <vt:lpstr>Optimize ranking of insight cards</vt:lpstr>
      <vt:lpstr>Configure productivity intelligence</vt:lpstr>
      <vt:lpstr>Configure Email engagement </vt:lpstr>
      <vt:lpstr>Enable Auto capture</vt:lpstr>
      <vt:lpstr>Configure connection insights </vt:lpstr>
      <vt:lpstr>Configure relationship analytics</vt:lpstr>
      <vt:lpstr>Relationship health score</vt:lpstr>
      <vt:lpstr>Configure predictive models</vt:lpstr>
      <vt:lpstr>Predictive lead scoring</vt:lpstr>
      <vt:lpstr>Predictive opportunity scoring</vt:lpstr>
      <vt:lpstr>Demo 6.1: Sales Insights</vt:lpstr>
      <vt:lpstr>Closing slide</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2: From Lead to Opportunity</dc:title>
  <dc:subject>&lt;Event name&gt;</dc:subject>
  <dc:creator>Evelyn Sheahan</dc:creator>
  <cp:keywords/>
  <dc:description/>
  <cp:lastModifiedBy>Anna Jennings</cp:lastModifiedBy>
  <cp:revision>3</cp:revision>
  <dcterms:created xsi:type="dcterms:W3CDTF">2020-06-18T06:52:42Z</dcterms:created>
  <dcterms:modified xsi:type="dcterms:W3CDTF">2021-08-12T20:17:03Z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0x010100020305D32150D746ACEC7EE1F47590FB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